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0" r:id="rId7"/>
    <p:sldId id="262" r:id="rId8"/>
    <p:sldId id="261" r:id="rId9"/>
    <p:sldId id="270" r:id="rId10"/>
    <p:sldId id="266" r:id="rId11"/>
    <p:sldId id="267" r:id="rId12"/>
    <p:sldId id="268" r:id="rId13"/>
    <p:sldId id="269" r:id="rId14"/>
    <p:sldId id="273" r:id="rId15"/>
    <p:sldId id="272" r:id="rId16"/>
    <p:sldId id="277" r:id="rId17"/>
    <p:sldId id="283" r:id="rId18"/>
    <p:sldId id="274" r:id="rId19"/>
    <p:sldId id="281" r:id="rId20"/>
    <p:sldId id="279" r:id="rId21"/>
    <p:sldId id="276" r:id="rId22"/>
    <p:sldId id="285" r:id="rId23"/>
    <p:sldId id="284" r:id="rId24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eting W1" id="{8998C04E-325E-4D0A-AEB5-90930C4DE6FC}">
          <p14:sldIdLst>
            <p14:sldId id="256"/>
            <p14:sldId id="257"/>
            <p14:sldId id="258"/>
            <p14:sldId id="264"/>
            <p14:sldId id="265"/>
            <p14:sldId id="260"/>
            <p14:sldId id="262"/>
            <p14:sldId id="261"/>
            <p14:sldId id="270"/>
            <p14:sldId id="266"/>
            <p14:sldId id="267"/>
            <p14:sldId id="268"/>
            <p14:sldId id="269"/>
          </p14:sldIdLst>
        </p14:section>
        <p14:section name="Meeting W2" id="{B6FD9429-6824-40D6-9EE7-80A4DEA39C8D}">
          <p14:sldIdLst>
            <p14:sldId id="273"/>
            <p14:sldId id="272"/>
            <p14:sldId id="277"/>
            <p14:sldId id="283"/>
            <p14:sldId id="274"/>
            <p14:sldId id="281"/>
            <p14:sldId id="279"/>
            <p14:sldId id="276"/>
            <p14:sldId id="285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2C68B2-989B-4460-8F7A-59D117926401}" v="917" dt="2026-01-22T22:49:32.6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o De Maria" userId="a1aff584-9d9f-4d83-9abb-8da82ee4de2e" providerId="ADAL" clId="{A0BF42A4-B355-42D4-AEF7-64A16C882F43}"/>
    <pc:docChg chg="undo custSel addSld delSld modSld sldOrd addSection modSection">
      <pc:chgData name="Tommaso De Maria" userId="a1aff584-9d9f-4d83-9abb-8da82ee4de2e" providerId="ADAL" clId="{A0BF42A4-B355-42D4-AEF7-64A16C882F43}" dt="2026-01-26T14:15:17.468" v="5417" actId="478"/>
      <pc:docMkLst>
        <pc:docMk/>
      </pc:docMkLst>
      <pc:sldChg chg="addSp delSp modSp new mod modClrScheme chgLayout">
        <pc:chgData name="Tommaso De Maria" userId="a1aff584-9d9f-4d83-9abb-8da82ee4de2e" providerId="ADAL" clId="{A0BF42A4-B355-42D4-AEF7-64A16C882F43}" dt="2026-01-26T14:15:17.468" v="5417" actId="478"/>
        <pc:sldMkLst>
          <pc:docMk/>
          <pc:sldMk cId="3935394496" sldId="256"/>
        </pc:sldMkLst>
        <pc:spChg chg="mod ord">
          <ac:chgData name="Tommaso De Maria" userId="a1aff584-9d9f-4d83-9abb-8da82ee4de2e" providerId="ADAL" clId="{A0BF42A4-B355-42D4-AEF7-64A16C882F43}" dt="2026-01-16T08:02:07.549" v="2611" actId="207"/>
          <ac:spMkLst>
            <pc:docMk/>
            <pc:sldMk cId="3935394496" sldId="256"/>
            <ac:spMk id="2" creationId="{5D4FD8D0-69F7-CBFF-10AB-C921B5A53A8E}"/>
          </ac:spMkLst>
        </pc:spChg>
        <pc:spChg chg="del mod">
          <ac:chgData name="Tommaso De Maria" userId="a1aff584-9d9f-4d83-9abb-8da82ee4de2e" providerId="ADAL" clId="{A0BF42A4-B355-42D4-AEF7-64A16C882F43}" dt="2026-01-26T14:15:14.306" v="5416" actId="478"/>
          <ac:spMkLst>
            <pc:docMk/>
            <pc:sldMk cId="3935394496" sldId="256"/>
            <ac:spMk id="91" creationId="{9BB928E8-8CA2-5C22-EB8A-FE46659E5710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4" creationId="{6F1585E7-B9A5-78C2-1782-6EFD5BA107DE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5" creationId="{A64D3A3E-7AF5-A281-07DC-3ABD9022EF75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6" creationId="{22C18541-D428-2EF8-F99B-74E6A83A2FC9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7" creationId="{CF949804-2E59-38F3-BDCE-441DC745C058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8" creationId="{5FBC8437-CB63-CFF9-4DB1-DE1B3F29B35F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100" creationId="{80FF4351-CDB4-08EF-FA1E-00E94978AB82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101" creationId="{7D2A7869-EF69-9C4B-8077-B2DACC519D63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102" creationId="{BD7986C6-171F-85D3-5B13-628DD5C3D81A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107" creationId="{59A4FAFE-0974-6DE2-722B-72A08EE1626E}"/>
          </ac:spMkLst>
        </pc:spChg>
        <pc:picChg chg="add mod">
          <ac:chgData name="Tommaso De Maria" userId="a1aff584-9d9f-4d83-9abb-8da82ee4de2e" providerId="ADAL" clId="{A0BF42A4-B355-42D4-AEF7-64A16C882F43}" dt="2026-01-15T20:23:54.044" v="1709" actId="1076"/>
          <ac:picMkLst>
            <pc:docMk/>
            <pc:sldMk cId="3935394496" sldId="256"/>
            <ac:picMk id="92" creationId="{0D0BB5C7-122A-2876-E5E9-7CA9604A991E}"/>
          </ac:picMkLst>
        </pc:picChg>
        <pc:cxnChg chg="mod">
          <ac:chgData name="Tommaso De Maria" userId="a1aff584-9d9f-4d83-9abb-8da82ee4de2e" providerId="ADAL" clId="{A0BF42A4-B355-42D4-AEF7-64A16C882F43}" dt="2026-01-22T08:55:18.295" v="5281" actId="196"/>
          <ac:cxnSpMkLst>
            <pc:docMk/>
            <pc:sldMk cId="3935394496" sldId="256"/>
            <ac:cxnSpMk id="109" creationId="{A9D066FA-CE7C-6A7A-A514-8F79E59411F5}"/>
          </ac:cxnSpMkLst>
        </pc:cxnChg>
        <pc:cxnChg chg="del">
          <ac:chgData name="Tommaso De Maria" userId="a1aff584-9d9f-4d83-9abb-8da82ee4de2e" providerId="ADAL" clId="{A0BF42A4-B355-42D4-AEF7-64A16C882F43}" dt="2026-01-26T14:15:17.468" v="5417" actId="478"/>
          <ac:cxnSpMkLst>
            <pc:docMk/>
            <pc:sldMk cId="3935394496" sldId="256"/>
            <ac:cxnSpMk id="127" creationId="{2347B7F3-2A94-F585-7562-98945A46D2DD}"/>
          </ac:cxnSpMkLst>
        </pc:cxnChg>
      </pc:sldChg>
      <pc:sldChg chg="addSp delSp modSp new mod ord">
        <pc:chgData name="Tommaso De Maria" userId="a1aff584-9d9f-4d83-9abb-8da82ee4de2e" providerId="ADAL" clId="{A0BF42A4-B355-42D4-AEF7-64A16C882F43}" dt="2026-01-19T13:34:12.390" v="3006"/>
        <pc:sldMkLst>
          <pc:docMk/>
          <pc:sldMk cId="93528758" sldId="257"/>
        </pc:sldMkLst>
        <pc:spChg chg="add mod">
          <ac:chgData name="Tommaso De Maria" userId="a1aff584-9d9f-4d83-9abb-8da82ee4de2e" providerId="ADAL" clId="{A0BF42A4-B355-42D4-AEF7-64A16C882F43}" dt="2026-01-15T19:59:54.460" v="490" actId="113"/>
          <ac:spMkLst>
            <pc:docMk/>
            <pc:sldMk cId="93528758" sldId="257"/>
            <ac:spMk id="4" creationId="{233B0BCF-A141-D831-3096-15C40973BC29}"/>
          </ac:spMkLst>
        </pc:spChg>
        <pc:spChg chg="add mod">
          <ac:chgData name="Tommaso De Maria" userId="a1aff584-9d9f-4d83-9abb-8da82ee4de2e" providerId="ADAL" clId="{A0BF42A4-B355-42D4-AEF7-64A16C882F43}" dt="2026-01-15T19:59:53.038" v="489" actId="113"/>
          <ac:spMkLst>
            <pc:docMk/>
            <pc:sldMk cId="93528758" sldId="257"/>
            <ac:spMk id="5" creationId="{607DCD71-17F4-B4FB-0A42-DA7AECFB658C}"/>
          </ac:spMkLst>
        </pc:spChg>
        <pc:spChg chg="add mod">
          <ac:chgData name="Tommaso De Maria" userId="a1aff584-9d9f-4d83-9abb-8da82ee4de2e" providerId="ADAL" clId="{A0BF42A4-B355-42D4-AEF7-64A16C882F43}" dt="2026-01-15T19:56:47.688" v="456" actId="113"/>
          <ac:spMkLst>
            <pc:docMk/>
            <pc:sldMk cId="93528758" sldId="257"/>
            <ac:spMk id="7" creationId="{49888954-423C-D0D2-422F-51567652F3AD}"/>
          </ac:spMkLst>
        </pc:spChg>
        <pc:spChg chg="add mod">
          <ac:chgData name="Tommaso De Maria" userId="a1aff584-9d9f-4d83-9abb-8da82ee4de2e" providerId="ADAL" clId="{A0BF42A4-B355-42D4-AEF7-64A16C882F43}" dt="2026-01-15T20:00:47.005" v="551" actId="20577"/>
          <ac:spMkLst>
            <pc:docMk/>
            <pc:sldMk cId="93528758" sldId="257"/>
            <ac:spMk id="15" creationId="{8F9E99B4-3959-289D-6F3B-5D8C2BE8771B}"/>
          </ac:spMkLst>
        </pc:spChg>
        <pc:picChg chg="add mod">
          <ac:chgData name="Tommaso De Maria" userId="a1aff584-9d9f-4d83-9abb-8da82ee4de2e" providerId="ADAL" clId="{A0BF42A4-B355-42D4-AEF7-64A16C882F43}" dt="2026-01-15T19:56:04.381" v="442" actId="1076"/>
          <ac:picMkLst>
            <pc:docMk/>
            <pc:sldMk cId="93528758" sldId="257"/>
            <ac:picMk id="10" creationId="{637E70CC-E2D3-4BB9-703C-3FC375525DEA}"/>
          </ac:picMkLst>
        </pc:picChg>
        <pc:picChg chg="add mod modCrop">
          <ac:chgData name="Tommaso De Maria" userId="a1aff584-9d9f-4d83-9abb-8da82ee4de2e" providerId="ADAL" clId="{A0BF42A4-B355-42D4-AEF7-64A16C882F43}" dt="2026-01-15T19:56:23.616" v="448" actId="1076"/>
          <ac:picMkLst>
            <pc:docMk/>
            <pc:sldMk cId="93528758" sldId="257"/>
            <ac:picMk id="12" creationId="{B5C67C6F-9EDE-3046-114F-964F028918C5}"/>
          </ac:picMkLst>
        </pc:picChg>
      </pc:sldChg>
      <pc:sldChg chg="addSp delSp modSp new mod">
        <pc:chgData name="Tommaso De Maria" userId="a1aff584-9d9f-4d83-9abb-8da82ee4de2e" providerId="ADAL" clId="{A0BF42A4-B355-42D4-AEF7-64A16C882F43}" dt="2026-01-15T20:02:18.781" v="719" actId="20577"/>
        <pc:sldMkLst>
          <pc:docMk/>
          <pc:sldMk cId="4238479221" sldId="258"/>
        </pc:sldMkLst>
        <pc:spChg chg="add mod">
          <ac:chgData name="Tommaso De Maria" userId="a1aff584-9d9f-4d83-9abb-8da82ee4de2e" providerId="ADAL" clId="{A0BF42A4-B355-42D4-AEF7-64A16C882F43}" dt="2026-01-15T20:02:18.781" v="719" actId="20577"/>
          <ac:spMkLst>
            <pc:docMk/>
            <pc:sldMk cId="4238479221" sldId="258"/>
            <ac:spMk id="6" creationId="{A7C846CF-0BA8-28D1-1B1B-66B35085585D}"/>
          </ac:spMkLst>
        </pc:spChg>
        <pc:spChg chg="add mod">
          <ac:chgData name="Tommaso De Maria" userId="a1aff584-9d9f-4d83-9abb-8da82ee4de2e" providerId="ADAL" clId="{A0BF42A4-B355-42D4-AEF7-64A16C882F43}" dt="2026-01-15T20:02:02.887" v="708" actId="1076"/>
          <ac:spMkLst>
            <pc:docMk/>
            <pc:sldMk cId="4238479221" sldId="258"/>
            <ac:spMk id="7" creationId="{BD304C41-9385-1FBF-6CC7-926A986BC772}"/>
          </ac:spMkLst>
        </pc:spChg>
        <pc:spChg chg="add mod">
          <ac:chgData name="Tommaso De Maria" userId="a1aff584-9d9f-4d83-9abb-8da82ee4de2e" providerId="ADAL" clId="{A0BF42A4-B355-42D4-AEF7-64A16C882F43}" dt="2026-01-15T20:01:57.597" v="707" actId="20577"/>
          <ac:spMkLst>
            <pc:docMk/>
            <pc:sldMk cId="4238479221" sldId="258"/>
            <ac:spMk id="14" creationId="{B2A91232-D823-52A8-110C-03B2097B387A}"/>
          </ac:spMkLst>
        </pc:spChg>
        <pc:picChg chg="add mod">
          <ac:chgData name="Tommaso De Maria" userId="a1aff584-9d9f-4d83-9abb-8da82ee4de2e" providerId="ADAL" clId="{A0BF42A4-B355-42D4-AEF7-64A16C882F43}" dt="2026-01-15T19:58:12.485" v="465" actId="1076"/>
          <ac:picMkLst>
            <pc:docMk/>
            <pc:sldMk cId="4238479221" sldId="258"/>
            <ac:picMk id="9" creationId="{6BE4DDFD-8978-8306-1E95-F91DC973AC42}"/>
          </ac:picMkLst>
        </pc:picChg>
        <pc:picChg chg="add mod modCrop">
          <ac:chgData name="Tommaso De Maria" userId="a1aff584-9d9f-4d83-9abb-8da82ee4de2e" providerId="ADAL" clId="{A0BF42A4-B355-42D4-AEF7-64A16C882F43}" dt="2026-01-15T19:58:27.106" v="470" actId="1076"/>
          <ac:picMkLst>
            <pc:docMk/>
            <pc:sldMk cId="4238479221" sldId="258"/>
            <ac:picMk id="11" creationId="{3279DFB2-4822-880D-F9BF-11DE9921724E}"/>
          </ac:picMkLst>
        </pc:picChg>
      </pc:sldChg>
      <pc:sldChg chg="addSp delSp modSp new mod">
        <pc:chgData name="Tommaso De Maria" userId="a1aff584-9d9f-4d83-9abb-8da82ee4de2e" providerId="ADAL" clId="{A0BF42A4-B355-42D4-AEF7-64A16C882F43}" dt="2026-01-15T21:02:52.089" v="2238" actId="1076"/>
        <pc:sldMkLst>
          <pc:docMk/>
          <pc:sldMk cId="3438151413" sldId="260"/>
        </pc:sldMkLst>
        <pc:spChg chg="add mod">
          <ac:chgData name="Tommaso De Maria" userId="a1aff584-9d9f-4d83-9abb-8da82ee4de2e" providerId="ADAL" clId="{A0BF42A4-B355-42D4-AEF7-64A16C882F43}" dt="2026-01-15T20:15:20.931" v="1409" actId="113"/>
          <ac:spMkLst>
            <pc:docMk/>
            <pc:sldMk cId="3438151413" sldId="260"/>
            <ac:spMk id="7" creationId="{2F236049-889F-9120-388F-DC16F6D2A869}"/>
          </ac:spMkLst>
        </pc:spChg>
        <pc:spChg chg="add mod">
          <ac:chgData name="Tommaso De Maria" userId="a1aff584-9d9f-4d83-9abb-8da82ee4de2e" providerId="ADAL" clId="{A0BF42A4-B355-42D4-AEF7-64A16C882F43}" dt="2026-01-15T21:02:52.089" v="2238" actId="1076"/>
          <ac:spMkLst>
            <pc:docMk/>
            <pc:sldMk cId="3438151413" sldId="260"/>
            <ac:spMk id="8" creationId="{906CB48D-2D7F-BDC4-E806-16BAFD483516}"/>
          </ac:spMkLst>
        </pc:spChg>
        <pc:spChg chg="add mod">
          <ac:chgData name="Tommaso De Maria" userId="a1aff584-9d9f-4d83-9abb-8da82ee4de2e" providerId="ADAL" clId="{A0BF42A4-B355-42D4-AEF7-64A16C882F43}" dt="2026-01-15T20:43:25.987" v="2166" actId="20577"/>
          <ac:spMkLst>
            <pc:docMk/>
            <pc:sldMk cId="3438151413" sldId="260"/>
            <ac:spMk id="10" creationId="{4F2FAA3D-3C6C-0EE3-2C6C-EBD71D1526F9}"/>
          </ac:spMkLst>
        </pc:spChg>
        <pc:picChg chg="add mod">
          <ac:chgData name="Tommaso De Maria" userId="a1aff584-9d9f-4d83-9abb-8da82ee4de2e" providerId="ADAL" clId="{A0BF42A4-B355-42D4-AEF7-64A16C882F43}" dt="2026-01-15T20:42:35.591" v="2158" actId="1076"/>
          <ac:picMkLst>
            <pc:docMk/>
            <pc:sldMk cId="3438151413" sldId="260"/>
            <ac:picMk id="12" creationId="{5E90C0EF-7263-8D11-FEE7-FE0D77F02FE3}"/>
          </ac:picMkLst>
        </pc:picChg>
        <pc:picChg chg="add mod modCrop">
          <ac:chgData name="Tommaso De Maria" userId="a1aff584-9d9f-4d83-9abb-8da82ee4de2e" providerId="ADAL" clId="{A0BF42A4-B355-42D4-AEF7-64A16C882F43}" dt="2026-01-15T20:14:31.143" v="1396" actId="732"/>
          <ac:picMkLst>
            <pc:docMk/>
            <pc:sldMk cId="3438151413" sldId="260"/>
            <ac:picMk id="14" creationId="{8C0D6EB3-635A-DE69-BE50-2F115A9C8670}"/>
          </ac:picMkLst>
        </pc:picChg>
        <pc:picChg chg="add mod">
          <ac:chgData name="Tommaso De Maria" userId="a1aff584-9d9f-4d83-9abb-8da82ee4de2e" providerId="ADAL" clId="{A0BF42A4-B355-42D4-AEF7-64A16C882F43}" dt="2026-01-15T20:43:03.301" v="2162" actId="1076"/>
          <ac:picMkLst>
            <pc:docMk/>
            <pc:sldMk cId="3438151413" sldId="260"/>
            <ac:picMk id="15" creationId="{776FA576-7FAD-B10E-EA03-FF1313DC726E}"/>
          </ac:picMkLst>
        </pc:picChg>
      </pc:sldChg>
      <pc:sldChg chg="addSp delSp modSp new mod">
        <pc:chgData name="Tommaso De Maria" userId="a1aff584-9d9f-4d83-9abb-8da82ee4de2e" providerId="ADAL" clId="{A0BF42A4-B355-42D4-AEF7-64A16C882F43}" dt="2026-01-15T20:58:03.447" v="2222" actId="6549"/>
        <pc:sldMkLst>
          <pc:docMk/>
          <pc:sldMk cId="3115885917" sldId="261"/>
        </pc:sldMkLst>
        <pc:spChg chg="mod">
          <ac:chgData name="Tommaso De Maria" userId="a1aff584-9d9f-4d83-9abb-8da82ee4de2e" providerId="ADAL" clId="{A0BF42A4-B355-42D4-AEF7-64A16C882F43}" dt="2026-01-15T15:58:27.319" v="207" actId="20577"/>
          <ac:spMkLst>
            <pc:docMk/>
            <pc:sldMk cId="3115885917" sldId="261"/>
            <ac:spMk id="2" creationId="{EEBD2B20-1BB1-3438-0068-3226404DDFF6}"/>
          </ac:spMkLst>
        </pc:spChg>
        <pc:spChg chg="mod">
          <ac:chgData name="Tommaso De Maria" userId="a1aff584-9d9f-4d83-9abb-8da82ee4de2e" providerId="ADAL" clId="{A0BF42A4-B355-42D4-AEF7-64A16C882F43}" dt="2026-01-15T20:58:03.447" v="2222" actId="6549"/>
          <ac:spMkLst>
            <pc:docMk/>
            <pc:sldMk cId="3115885917" sldId="261"/>
            <ac:spMk id="3" creationId="{1C20CE44-7F8B-A498-0B8B-E01FEEC7E1CC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16" creationId="{8B9E2ACA-9135-7947-B858-4E2244FFF02B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18" creationId="{D4A993C2-4005-3F04-EE81-EF966B11257D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20" creationId="{F9D0DDC5-053F-F29B-59D1-35E1FC2CE592}"/>
          </ac:spMkLst>
        </pc:spChg>
        <pc:spChg chg="mod">
          <ac:chgData name="Tommaso De Maria" userId="a1aff584-9d9f-4d83-9abb-8da82ee4de2e" providerId="ADAL" clId="{A0BF42A4-B355-42D4-AEF7-64A16C882F43}" dt="2026-01-15T20:34:44.389" v="1976" actId="1076"/>
          <ac:spMkLst>
            <pc:docMk/>
            <pc:sldMk cId="3115885917" sldId="261"/>
            <ac:spMk id="21" creationId="{71DAF457-4EE7-0EE4-C581-FD15723F1938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23" creationId="{B5D86EE8-50BF-B649-F16A-9FD39F8CE01E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25" creationId="{1ACDAF7D-A911-26F9-914F-B3BD9F597444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27" creationId="{5E9051EC-4A30-CE51-C216-FEC5C11A367E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35" creationId="{4A8AD42D-08D2-4460-16BE-F3838018368B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37" creationId="{C6A46CDC-ECE2-130C-5917-81C2FC53A88A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39" creationId="{4688FC32-F7C8-8DAB-CE4C-9371E020244E}"/>
          </ac:spMkLst>
        </pc:spChg>
        <pc:spChg chg="add mod">
          <ac:chgData name="Tommaso De Maria" userId="a1aff584-9d9f-4d83-9abb-8da82ee4de2e" providerId="ADAL" clId="{A0BF42A4-B355-42D4-AEF7-64A16C882F43}" dt="2026-01-15T20:57:23.961" v="2216" actId="1035"/>
          <ac:spMkLst>
            <pc:docMk/>
            <pc:sldMk cId="3115885917" sldId="261"/>
            <ac:spMk id="94" creationId="{44BFC8BB-8934-8EB7-8B18-FAD7C61F79E3}"/>
          </ac:spMkLst>
        </pc:spChg>
        <pc:grpChg chg="mod">
          <ac:chgData name="Tommaso De Maria" userId="a1aff584-9d9f-4d83-9abb-8da82ee4de2e" providerId="ADAL" clId="{A0BF42A4-B355-42D4-AEF7-64A16C882F43}" dt="2026-01-15T20:37:19.971" v="2145" actId="1076"/>
          <ac:grpSpMkLst>
            <pc:docMk/>
            <pc:sldMk cId="3115885917" sldId="261"/>
            <ac:grpSpMk id="6" creationId="{DEC270F7-1ACE-0809-2030-4631E27595F4}"/>
          </ac:grpSpMkLst>
        </pc:grpChg>
      </pc:sldChg>
      <pc:sldChg chg="addSp delSp modSp new mod">
        <pc:chgData name="Tommaso De Maria" userId="a1aff584-9d9f-4d83-9abb-8da82ee4de2e" providerId="ADAL" clId="{A0BF42A4-B355-42D4-AEF7-64A16C882F43}" dt="2026-01-15T21:04:23.585" v="2267" actId="14100"/>
        <pc:sldMkLst>
          <pc:docMk/>
          <pc:sldMk cId="3873178225" sldId="262"/>
        </pc:sldMkLst>
        <pc:spChg chg="add mod">
          <ac:chgData name="Tommaso De Maria" userId="a1aff584-9d9f-4d83-9abb-8da82ee4de2e" providerId="ADAL" clId="{A0BF42A4-B355-42D4-AEF7-64A16C882F43}" dt="2026-01-15T21:04:14.938" v="2265" actId="20577"/>
          <ac:spMkLst>
            <pc:docMk/>
            <pc:sldMk cId="3873178225" sldId="262"/>
            <ac:spMk id="12" creationId="{54A78449-96FC-97C4-AB2C-5692F29825E3}"/>
          </ac:spMkLst>
        </pc:spChg>
        <pc:spChg chg="add mod">
          <ac:chgData name="Tommaso De Maria" userId="a1aff584-9d9f-4d83-9abb-8da82ee4de2e" providerId="ADAL" clId="{A0BF42A4-B355-42D4-AEF7-64A16C882F43}" dt="2026-01-15T21:04:23.585" v="2267" actId="14100"/>
          <ac:spMkLst>
            <pc:docMk/>
            <pc:sldMk cId="3873178225" sldId="262"/>
            <ac:spMk id="13" creationId="{D770C897-9163-C351-45B7-4B0D59D748CC}"/>
          </ac:spMkLst>
        </pc:spChg>
        <pc:spChg chg="add mod">
          <ac:chgData name="Tommaso De Maria" userId="a1aff584-9d9f-4d83-9abb-8da82ee4de2e" providerId="ADAL" clId="{A0BF42A4-B355-42D4-AEF7-64A16C882F43}" dt="2026-01-15T20:16:45.355" v="1461" actId="113"/>
          <ac:spMkLst>
            <pc:docMk/>
            <pc:sldMk cId="3873178225" sldId="262"/>
            <ac:spMk id="14" creationId="{961DD37D-C9F7-DE72-A946-9DCD725A3A8A}"/>
          </ac:spMkLst>
        </pc:spChg>
        <pc:spChg chg="add mod">
          <ac:chgData name="Tommaso De Maria" userId="a1aff584-9d9f-4d83-9abb-8da82ee4de2e" providerId="ADAL" clId="{A0BF42A4-B355-42D4-AEF7-64A16C882F43}" dt="2026-01-15T20:16:45.355" v="1461" actId="113"/>
          <ac:spMkLst>
            <pc:docMk/>
            <pc:sldMk cId="3873178225" sldId="262"/>
            <ac:spMk id="16" creationId="{CCF69AC4-248B-6714-1E67-83E9260B04EE}"/>
          </ac:spMkLst>
        </pc:spChg>
        <pc:picChg chg="add mod ord">
          <ac:chgData name="Tommaso De Maria" userId="a1aff584-9d9f-4d83-9abb-8da82ee4de2e" providerId="ADAL" clId="{A0BF42A4-B355-42D4-AEF7-64A16C882F43}" dt="2026-01-15T20:17:57.807" v="1481" actId="1076"/>
          <ac:picMkLst>
            <pc:docMk/>
            <pc:sldMk cId="3873178225" sldId="262"/>
            <ac:picMk id="22" creationId="{ADFBBED6-1708-74AF-592A-65039E0D576F}"/>
          </ac:picMkLst>
        </pc:picChg>
      </pc:sldChg>
      <pc:sldChg chg="addSp delSp modSp new mod">
        <pc:chgData name="Tommaso De Maria" userId="a1aff584-9d9f-4d83-9abb-8da82ee4de2e" providerId="ADAL" clId="{A0BF42A4-B355-42D4-AEF7-64A16C882F43}" dt="2026-01-15T21:01:41.127" v="2235" actId="13822"/>
        <pc:sldMkLst>
          <pc:docMk/>
          <pc:sldMk cId="1211640445" sldId="264"/>
        </pc:sldMkLst>
        <pc:spChg chg="add mod">
          <ac:chgData name="Tommaso De Maria" userId="a1aff584-9d9f-4d83-9abb-8da82ee4de2e" providerId="ADAL" clId="{A0BF42A4-B355-42D4-AEF7-64A16C882F43}" dt="2026-01-15T21:01:41.127" v="2235" actId="13822"/>
          <ac:spMkLst>
            <pc:docMk/>
            <pc:sldMk cId="1211640445" sldId="264"/>
            <ac:spMk id="11" creationId="{27E451BE-908B-1AD4-BE08-0F47FD75848D}"/>
          </ac:spMkLst>
        </pc:spChg>
        <pc:spChg chg="add mod">
          <ac:chgData name="Tommaso De Maria" userId="a1aff584-9d9f-4d83-9abb-8da82ee4de2e" providerId="ADAL" clId="{A0BF42A4-B355-42D4-AEF7-64A16C882F43}" dt="2026-01-15T20:05:32.408" v="763" actId="1076"/>
          <ac:spMkLst>
            <pc:docMk/>
            <pc:sldMk cId="1211640445" sldId="264"/>
            <ac:spMk id="17" creationId="{8EC45DB3-C817-7FF4-595E-FEB2C2C04626}"/>
          </ac:spMkLst>
        </pc:spChg>
        <pc:spChg chg="add mod">
          <ac:chgData name="Tommaso De Maria" userId="a1aff584-9d9f-4d83-9abb-8da82ee4de2e" providerId="ADAL" clId="{A0BF42A4-B355-42D4-AEF7-64A16C882F43}" dt="2026-01-15T20:05:29.848" v="762" actId="1076"/>
          <ac:spMkLst>
            <pc:docMk/>
            <pc:sldMk cId="1211640445" sldId="264"/>
            <ac:spMk id="19" creationId="{05F33181-A6C2-56B7-C995-5A5AFBA99A69}"/>
          </ac:spMkLst>
        </pc:spChg>
        <pc:spChg chg="add mod">
          <ac:chgData name="Tommaso De Maria" userId="a1aff584-9d9f-4d83-9abb-8da82ee4de2e" providerId="ADAL" clId="{A0BF42A4-B355-42D4-AEF7-64A16C882F43}" dt="2026-01-15T21:00:41.408" v="2228" actId="20577"/>
          <ac:spMkLst>
            <pc:docMk/>
            <pc:sldMk cId="1211640445" sldId="264"/>
            <ac:spMk id="21" creationId="{D825F6DB-B11E-C948-A75A-F7A058523BC1}"/>
          </ac:spMkLst>
        </pc:spChg>
        <pc:picChg chg="add mod ord">
          <ac:chgData name="Tommaso De Maria" userId="a1aff584-9d9f-4d83-9abb-8da82ee4de2e" providerId="ADAL" clId="{A0BF42A4-B355-42D4-AEF7-64A16C882F43}" dt="2026-01-15T20:05:40.503" v="768" actId="1076"/>
          <ac:picMkLst>
            <pc:docMk/>
            <pc:sldMk cId="1211640445" sldId="264"/>
            <ac:picMk id="14" creationId="{CBF5AB3F-D5CB-31D5-997D-FDC113D51EFB}"/>
          </ac:picMkLst>
        </pc:picChg>
        <pc:picChg chg="add mod">
          <ac:chgData name="Tommaso De Maria" userId="a1aff584-9d9f-4d83-9abb-8da82ee4de2e" providerId="ADAL" clId="{A0BF42A4-B355-42D4-AEF7-64A16C882F43}" dt="2026-01-15T20:05:37.707" v="767" actId="14100"/>
          <ac:picMkLst>
            <pc:docMk/>
            <pc:sldMk cId="1211640445" sldId="264"/>
            <ac:picMk id="20" creationId="{DDDFA611-8698-A140-EB72-CFA881E26032}"/>
          </ac:picMkLst>
        </pc:picChg>
      </pc:sldChg>
      <pc:sldChg chg="addSp delSp modSp add mod">
        <pc:chgData name="Tommaso De Maria" userId="a1aff584-9d9f-4d83-9abb-8da82ee4de2e" providerId="ADAL" clId="{A0BF42A4-B355-42D4-AEF7-64A16C882F43}" dt="2026-01-15T21:01:35.384" v="2234" actId="13822"/>
        <pc:sldMkLst>
          <pc:docMk/>
          <pc:sldMk cId="3461297476" sldId="265"/>
        </pc:sldMkLst>
        <pc:spChg chg="mod">
          <ac:chgData name="Tommaso De Maria" userId="a1aff584-9d9f-4d83-9abb-8da82ee4de2e" providerId="ADAL" clId="{A0BF42A4-B355-42D4-AEF7-64A16C882F43}" dt="2026-01-15T21:01:35.384" v="2234" actId="13822"/>
          <ac:spMkLst>
            <pc:docMk/>
            <pc:sldMk cId="3461297476" sldId="265"/>
            <ac:spMk id="11" creationId="{80A6C986-A9AE-B286-A4C0-BAE02684CD7A}"/>
          </ac:spMkLst>
        </pc:spChg>
        <pc:spChg chg="mod">
          <ac:chgData name="Tommaso De Maria" userId="a1aff584-9d9f-4d83-9abb-8da82ee4de2e" providerId="ADAL" clId="{A0BF42A4-B355-42D4-AEF7-64A16C882F43}" dt="2026-01-15T20:10:24.050" v="1120" actId="1076"/>
          <ac:spMkLst>
            <pc:docMk/>
            <pc:sldMk cId="3461297476" sldId="265"/>
            <ac:spMk id="17" creationId="{B3E44E82-EC60-8DB7-3DC3-6B5B76B01B0F}"/>
          </ac:spMkLst>
        </pc:spChg>
        <pc:spChg chg="mod">
          <ac:chgData name="Tommaso De Maria" userId="a1aff584-9d9f-4d83-9abb-8da82ee4de2e" providerId="ADAL" clId="{A0BF42A4-B355-42D4-AEF7-64A16C882F43}" dt="2026-01-15T20:10:20.807" v="1119" actId="14100"/>
          <ac:spMkLst>
            <pc:docMk/>
            <pc:sldMk cId="3461297476" sldId="265"/>
            <ac:spMk id="19" creationId="{F7A2FD41-D9D4-32F8-B99A-AF5D070A4CBC}"/>
          </ac:spMkLst>
        </pc:spChg>
        <pc:spChg chg="mod">
          <ac:chgData name="Tommaso De Maria" userId="a1aff584-9d9f-4d83-9abb-8da82ee4de2e" providerId="ADAL" clId="{A0BF42A4-B355-42D4-AEF7-64A16C882F43}" dt="2026-01-15T21:01:10.535" v="2233" actId="20577"/>
          <ac:spMkLst>
            <pc:docMk/>
            <pc:sldMk cId="3461297476" sldId="265"/>
            <ac:spMk id="21" creationId="{D7B1185E-0C11-7572-FCE4-0E0E1FC25C36}"/>
          </ac:spMkLst>
        </pc:spChg>
        <pc:picChg chg="add mod ord">
          <ac:chgData name="Tommaso De Maria" userId="a1aff584-9d9f-4d83-9abb-8da82ee4de2e" providerId="ADAL" clId="{A0BF42A4-B355-42D4-AEF7-64A16C882F43}" dt="2026-01-15T20:11:23.928" v="1159" actId="1076"/>
          <ac:picMkLst>
            <pc:docMk/>
            <pc:sldMk cId="3461297476" sldId="265"/>
            <ac:picMk id="3" creationId="{12C3CDF6-1EAC-F586-4B08-84E0188D0B85}"/>
          </ac:picMkLst>
        </pc:picChg>
      </pc:sldChg>
      <pc:sldChg chg="addSp delSp modSp new mod modShow">
        <pc:chgData name="Tommaso De Maria" userId="a1aff584-9d9f-4d83-9abb-8da82ee4de2e" providerId="ADAL" clId="{A0BF42A4-B355-42D4-AEF7-64A16C882F43}" dt="2026-01-15T20:58:59.196" v="2224" actId="1076"/>
        <pc:sldMkLst>
          <pc:docMk/>
          <pc:sldMk cId="1025477555" sldId="266"/>
        </pc:sldMkLst>
        <pc:spChg chg="add mod">
          <ac:chgData name="Tommaso De Maria" userId="a1aff584-9d9f-4d83-9abb-8da82ee4de2e" providerId="ADAL" clId="{A0BF42A4-B355-42D4-AEF7-64A16C882F43}" dt="2026-01-15T20:28:29.365" v="1772" actId="20577"/>
          <ac:spMkLst>
            <pc:docMk/>
            <pc:sldMk cId="1025477555" sldId="266"/>
            <ac:spMk id="4" creationId="{E95641BD-D4A4-2DE2-20F1-8E9A2F1C12BF}"/>
          </ac:spMkLst>
        </pc:spChg>
        <pc:spChg chg="add mod">
          <ac:chgData name="Tommaso De Maria" userId="a1aff584-9d9f-4d83-9abb-8da82ee4de2e" providerId="ADAL" clId="{A0BF42A4-B355-42D4-AEF7-64A16C882F43}" dt="2026-01-15T20:28:44.689" v="1794" actId="20577"/>
          <ac:spMkLst>
            <pc:docMk/>
            <pc:sldMk cId="1025477555" sldId="266"/>
            <ac:spMk id="5" creationId="{229495B0-2764-1AAF-58B6-47CA00AA8849}"/>
          </ac:spMkLst>
        </pc:spChg>
        <pc:picChg chg="add mod">
          <ac:chgData name="Tommaso De Maria" userId="a1aff584-9d9f-4d83-9abb-8da82ee4de2e" providerId="ADAL" clId="{A0BF42A4-B355-42D4-AEF7-64A16C882F43}" dt="2026-01-15T20:58:59.196" v="2224" actId="1076"/>
          <ac:picMkLst>
            <pc:docMk/>
            <pc:sldMk cId="1025477555" sldId="266"/>
            <ac:picMk id="7" creationId="{9946B3D2-3D2F-92D1-EF92-F4B9BB9423F4}"/>
          </ac:picMkLst>
        </pc:picChg>
        <pc:picChg chg="add mod">
          <ac:chgData name="Tommaso De Maria" userId="a1aff584-9d9f-4d83-9abb-8da82ee4de2e" providerId="ADAL" clId="{A0BF42A4-B355-42D4-AEF7-64A16C882F43}" dt="2026-01-15T20:24:27.356" v="1745" actId="1076"/>
          <ac:picMkLst>
            <pc:docMk/>
            <pc:sldMk cId="1025477555" sldId="266"/>
            <ac:picMk id="96" creationId="{A42C2D85-03CB-561B-7399-61273A8EB064}"/>
          </ac:picMkLst>
        </pc:picChg>
      </pc:sldChg>
      <pc:sldChg chg="addSp delSp modSp new mod ord">
        <pc:chgData name="Tommaso De Maria" userId="a1aff584-9d9f-4d83-9abb-8da82ee4de2e" providerId="ADAL" clId="{A0BF42A4-B355-42D4-AEF7-64A16C882F43}" dt="2026-01-15T21:22:56.328" v="2449"/>
        <pc:sldMkLst>
          <pc:docMk/>
          <pc:sldMk cId="109669896" sldId="267"/>
        </pc:sldMkLst>
        <pc:spChg chg="mod">
          <ac:chgData name="Tommaso De Maria" userId="a1aff584-9d9f-4d83-9abb-8da82ee4de2e" providerId="ADAL" clId="{A0BF42A4-B355-42D4-AEF7-64A16C882F43}" dt="2026-01-15T21:06:17.430" v="2300" actId="20577"/>
          <ac:spMkLst>
            <pc:docMk/>
            <pc:sldMk cId="109669896" sldId="267"/>
            <ac:spMk id="2" creationId="{73BC73EF-8E95-A4DA-8371-B4127DB3C28A}"/>
          </ac:spMkLst>
        </pc:spChg>
        <pc:spChg chg="add mod">
          <ac:chgData name="Tommaso De Maria" userId="a1aff584-9d9f-4d83-9abb-8da82ee4de2e" providerId="ADAL" clId="{A0BF42A4-B355-42D4-AEF7-64A16C882F43}" dt="2026-01-15T21:07:13.056" v="2371" actId="1076"/>
          <ac:spMkLst>
            <pc:docMk/>
            <pc:sldMk cId="109669896" sldId="267"/>
            <ac:spMk id="6" creationId="{2ECBC46B-521D-8E9E-8610-06EDAC4316A4}"/>
          </ac:spMkLst>
        </pc:spChg>
        <pc:picChg chg="add mod">
          <ac:chgData name="Tommaso De Maria" userId="a1aff584-9d9f-4d83-9abb-8da82ee4de2e" providerId="ADAL" clId="{A0BF42A4-B355-42D4-AEF7-64A16C882F43}" dt="2026-01-15T21:06:19.943" v="2301" actId="14100"/>
          <ac:picMkLst>
            <pc:docMk/>
            <pc:sldMk cId="109669896" sldId="267"/>
            <ac:picMk id="4" creationId="{55291C17-DB38-206C-CFDD-798EB9E11F95}"/>
          </ac:picMkLst>
        </pc:picChg>
        <pc:picChg chg="add mod">
          <ac:chgData name="Tommaso De Maria" userId="a1aff584-9d9f-4d83-9abb-8da82ee4de2e" providerId="ADAL" clId="{A0BF42A4-B355-42D4-AEF7-64A16C882F43}" dt="2026-01-15T21:06:21.523" v="2302" actId="1076"/>
          <ac:picMkLst>
            <pc:docMk/>
            <pc:sldMk cId="109669896" sldId="267"/>
            <ac:picMk id="5" creationId="{D10DE819-FFC1-EB6F-31B5-4DB29CD3451B}"/>
          </ac:picMkLst>
        </pc:picChg>
      </pc:sldChg>
      <pc:sldChg chg="addSp delSp modSp add del mod ord">
        <pc:chgData name="Tommaso De Maria" userId="a1aff584-9d9f-4d83-9abb-8da82ee4de2e" providerId="ADAL" clId="{A0BF42A4-B355-42D4-AEF7-64A16C882F43}" dt="2026-01-15T21:32:52.421" v="2604" actId="166"/>
        <pc:sldMkLst>
          <pc:docMk/>
          <pc:sldMk cId="3039593234" sldId="268"/>
        </pc:sldMkLst>
        <pc:spChg chg="mod">
          <ac:chgData name="Tommaso De Maria" userId="a1aff584-9d9f-4d83-9abb-8da82ee4de2e" providerId="ADAL" clId="{A0BF42A4-B355-42D4-AEF7-64A16C882F43}" dt="2026-01-15T21:28:41.730" v="2541" actId="1076"/>
          <ac:spMkLst>
            <pc:docMk/>
            <pc:sldMk cId="3039593234" sldId="268"/>
            <ac:spMk id="6" creationId="{F6C1996A-AB3E-76CA-15FF-8AB55372A0FB}"/>
          </ac:spMkLst>
        </pc:spChg>
        <pc:spChg chg="add mod">
          <ac:chgData name="Tommaso De Maria" userId="a1aff584-9d9f-4d83-9abb-8da82ee4de2e" providerId="ADAL" clId="{A0BF42A4-B355-42D4-AEF7-64A16C882F43}" dt="2026-01-15T21:29:05.683" v="2554" actId="20577"/>
          <ac:spMkLst>
            <pc:docMk/>
            <pc:sldMk cId="3039593234" sldId="268"/>
            <ac:spMk id="8" creationId="{6E9900F5-A24E-896D-18AE-5ED3D891392F}"/>
          </ac:spMkLst>
        </pc:spChg>
        <pc:picChg chg="add mod ord">
          <ac:chgData name="Tommaso De Maria" userId="a1aff584-9d9f-4d83-9abb-8da82ee4de2e" providerId="ADAL" clId="{A0BF42A4-B355-42D4-AEF7-64A16C882F43}" dt="2026-01-15T21:32:52.421" v="2604" actId="166"/>
          <ac:picMkLst>
            <pc:docMk/>
            <pc:sldMk cId="3039593234" sldId="268"/>
            <ac:picMk id="10" creationId="{B8CC5695-4051-022B-1427-8B92D1328E2E}"/>
          </ac:picMkLst>
        </pc:picChg>
        <pc:picChg chg="add mod modCrop">
          <ac:chgData name="Tommaso De Maria" userId="a1aff584-9d9f-4d83-9abb-8da82ee4de2e" providerId="ADAL" clId="{A0BF42A4-B355-42D4-AEF7-64A16C882F43}" dt="2026-01-15T21:32:48.996" v="2603" actId="14100"/>
          <ac:picMkLst>
            <pc:docMk/>
            <pc:sldMk cId="3039593234" sldId="268"/>
            <ac:picMk id="14" creationId="{9045ACEB-523C-BD50-8F3B-E47CC90FCD82}"/>
          </ac:picMkLst>
        </pc:picChg>
      </pc:sldChg>
      <pc:sldChg chg="addSp delSp modSp new mod ord">
        <pc:chgData name="Tommaso De Maria" userId="a1aff584-9d9f-4d83-9abb-8da82ee4de2e" providerId="ADAL" clId="{A0BF42A4-B355-42D4-AEF7-64A16C882F43}" dt="2026-01-21T10:10:53.735" v="3704"/>
        <pc:sldMkLst>
          <pc:docMk/>
          <pc:sldMk cId="2593806650" sldId="269"/>
        </pc:sldMkLst>
        <pc:spChg chg="mod">
          <ac:chgData name="Tommaso De Maria" userId="a1aff584-9d9f-4d83-9abb-8da82ee4de2e" providerId="ADAL" clId="{A0BF42A4-B355-42D4-AEF7-64A16C882F43}" dt="2026-01-15T21:23:06.354" v="2481" actId="20577"/>
          <ac:spMkLst>
            <pc:docMk/>
            <pc:sldMk cId="2593806650" sldId="269"/>
            <ac:spMk id="2" creationId="{9479EF7A-F3B1-4648-24F8-BF0E85C79201}"/>
          </ac:spMkLst>
        </pc:spChg>
        <pc:spChg chg="add mod">
          <ac:chgData name="Tommaso De Maria" userId="a1aff584-9d9f-4d83-9abb-8da82ee4de2e" providerId="ADAL" clId="{A0BF42A4-B355-42D4-AEF7-64A16C882F43}" dt="2026-01-15T21:32:27.675" v="2602" actId="6549"/>
          <ac:spMkLst>
            <pc:docMk/>
            <pc:sldMk cId="2593806650" sldId="269"/>
            <ac:spMk id="7" creationId="{0989FD09-3032-8BF6-FBB4-35EDB4EE6278}"/>
          </ac:spMkLst>
        </pc:spChg>
        <pc:spChg chg="add mod">
          <ac:chgData name="Tommaso De Maria" userId="a1aff584-9d9f-4d83-9abb-8da82ee4de2e" providerId="ADAL" clId="{A0BF42A4-B355-42D4-AEF7-64A16C882F43}" dt="2026-01-15T21:29:16.446" v="2569" actId="20577"/>
          <ac:spMkLst>
            <pc:docMk/>
            <pc:sldMk cId="2593806650" sldId="269"/>
            <ac:spMk id="10" creationId="{22BA3F8F-8033-524D-6485-C81DE9418601}"/>
          </ac:spMkLst>
        </pc:spChg>
        <pc:spChg chg="add mod">
          <ac:chgData name="Tommaso De Maria" userId="a1aff584-9d9f-4d83-9abb-8da82ee4de2e" providerId="ADAL" clId="{A0BF42A4-B355-42D4-AEF7-64A16C882F43}" dt="2026-01-15T21:28:44.137" v="2542"/>
          <ac:spMkLst>
            <pc:docMk/>
            <pc:sldMk cId="2593806650" sldId="269"/>
            <ac:spMk id="11" creationId="{8E00440C-5C2E-1CB6-FD39-C7004037AFEE}"/>
          </ac:spMkLst>
        </pc:spChg>
        <pc:picChg chg="add mod ord">
          <ac:chgData name="Tommaso De Maria" userId="a1aff584-9d9f-4d83-9abb-8da82ee4de2e" providerId="ADAL" clId="{A0BF42A4-B355-42D4-AEF7-64A16C882F43}" dt="2026-01-15T21:31:16.767" v="2584" actId="1076"/>
          <ac:picMkLst>
            <pc:docMk/>
            <pc:sldMk cId="2593806650" sldId="269"/>
            <ac:picMk id="9" creationId="{154D45B1-5004-B9B4-7D8D-0CA620833236}"/>
          </ac:picMkLst>
        </pc:picChg>
        <pc:picChg chg="add mod modCrop">
          <ac:chgData name="Tommaso De Maria" userId="a1aff584-9d9f-4d83-9abb-8da82ee4de2e" providerId="ADAL" clId="{A0BF42A4-B355-42D4-AEF7-64A16C882F43}" dt="2026-01-15T21:32:14.064" v="2589" actId="732"/>
          <ac:picMkLst>
            <pc:docMk/>
            <pc:sldMk cId="2593806650" sldId="269"/>
            <ac:picMk id="14" creationId="{5AA8EAA8-BCEF-FE1C-436F-4ECC8ED13DBE}"/>
          </ac:picMkLst>
        </pc:picChg>
      </pc:sldChg>
      <pc:sldChg chg="modSp new mod">
        <pc:chgData name="Tommaso De Maria" userId="a1aff584-9d9f-4d83-9abb-8da82ee4de2e" providerId="ADAL" clId="{A0BF42A4-B355-42D4-AEF7-64A16C882F43}" dt="2026-01-18T21:19:14.318" v="3004" actId="5793"/>
        <pc:sldMkLst>
          <pc:docMk/>
          <pc:sldMk cId="534988393" sldId="270"/>
        </pc:sldMkLst>
        <pc:spChg chg="mod">
          <ac:chgData name="Tommaso De Maria" userId="a1aff584-9d9f-4d83-9abb-8da82ee4de2e" providerId="ADAL" clId="{A0BF42A4-B355-42D4-AEF7-64A16C882F43}" dt="2026-01-16T13:30:33.473" v="3001" actId="20577"/>
          <ac:spMkLst>
            <pc:docMk/>
            <pc:sldMk cId="534988393" sldId="270"/>
            <ac:spMk id="2" creationId="{16F29EF4-77C3-EAA8-4E27-316C8A19D8CE}"/>
          </ac:spMkLst>
        </pc:spChg>
        <pc:spChg chg="mod">
          <ac:chgData name="Tommaso De Maria" userId="a1aff584-9d9f-4d83-9abb-8da82ee4de2e" providerId="ADAL" clId="{A0BF42A4-B355-42D4-AEF7-64A16C882F43}" dt="2026-01-18T21:19:14.318" v="3004" actId="5793"/>
          <ac:spMkLst>
            <pc:docMk/>
            <pc:sldMk cId="534988393" sldId="270"/>
            <ac:spMk id="3" creationId="{0CC25D08-55EE-AEA4-981C-E294541A6C58}"/>
          </ac:spMkLst>
        </pc:spChg>
      </pc:sldChg>
      <pc:sldChg chg="addSp delSp modSp new mod modClrScheme chgLayout">
        <pc:chgData name="Tommaso De Maria" userId="a1aff584-9d9f-4d83-9abb-8da82ee4de2e" providerId="ADAL" clId="{A0BF42A4-B355-42D4-AEF7-64A16C882F43}" dt="2026-01-21T12:57:57.938" v="4436" actId="478"/>
        <pc:sldMkLst>
          <pc:docMk/>
          <pc:sldMk cId="3321198476" sldId="272"/>
        </pc:sldMkLst>
        <pc:spChg chg="add mod">
          <ac:chgData name="Tommaso De Maria" userId="a1aff584-9d9f-4d83-9abb-8da82ee4de2e" providerId="ADAL" clId="{A0BF42A4-B355-42D4-AEF7-64A16C882F43}" dt="2026-01-21T10:12:15.226" v="3825" actId="20577"/>
          <ac:spMkLst>
            <pc:docMk/>
            <pc:sldMk cId="3321198476" sldId="272"/>
            <ac:spMk id="4" creationId="{8E39D436-BE1A-3A41-EB1B-70D30AF3F4C9}"/>
          </ac:spMkLst>
        </pc:spChg>
        <pc:spChg chg="add mod">
          <ac:chgData name="Tommaso De Maria" userId="a1aff584-9d9f-4d83-9abb-8da82ee4de2e" providerId="ADAL" clId="{A0BF42A4-B355-42D4-AEF7-64A16C882F43}" dt="2026-01-21T10:33:13.234" v="4181" actId="14100"/>
          <ac:spMkLst>
            <pc:docMk/>
            <pc:sldMk cId="3321198476" sldId="272"/>
            <ac:spMk id="15" creationId="{16CAC850-63F2-7794-DC73-24F47C25DF50}"/>
          </ac:spMkLst>
        </pc:spChg>
        <pc:spChg chg="add mod">
          <ac:chgData name="Tommaso De Maria" userId="a1aff584-9d9f-4d83-9abb-8da82ee4de2e" providerId="ADAL" clId="{A0BF42A4-B355-42D4-AEF7-64A16C882F43}" dt="2026-01-21T11:23:18.972" v="4299" actId="1076"/>
          <ac:spMkLst>
            <pc:docMk/>
            <pc:sldMk cId="3321198476" sldId="272"/>
            <ac:spMk id="19" creationId="{87C4D991-9B94-7A1E-500A-CD9061B0C9F8}"/>
          </ac:spMkLst>
        </pc:spChg>
        <pc:spChg chg="add mod">
          <ac:chgData name="Tommaso De Maria" userId="a1aff584-9d9f-4d83-9abb-8da82ee4de2e" providerId="ADAL" clId="{A0BF42A4-B355-42D4-AEF7-64A16C882F43}" dt="2026-01-21T12:55:32.769" v="4420" actId="207"/>
          <ac:spMkLst>
            <pc:docMk/>
            <pc:sldMk cId="3321198476" sldId="272"/>
            <ac:spMk id="23" creationId="{15FFA62F-AE42-5203-EEB2-936D2ED36B29}"/>
          </ac:spMkLst>
        </pc:spChg>
        <pc:picChg chg="add mod">
          <ac:chgData name="Tommaso De Maria" userId="a1aff584-9d9f-4d83-9abb-8da82ee4de2e" providerId="ADAL" clId="{A0BF42A4-B355-42D4-AEF7-64A16C882F43}" dt="2026-01-21T10:27:50.158" v="4091" actId="14100"/>
          <ac:picMkLst>
            <pc:docMk/>
            <pc:sldMk cId="3321198476" sldId="272"/>
            <ac:picMk id="6" creationId="{AF9DA825-FB3B-7109-96AF-FB70E6C8BC7C}"/>
          </ac:picMkLst>
        </pc:picChg>
        <pc:picChg chg="add mod">
          <ac:chgData name="Tommaso De Maria" userId="a1aff584-9d9f-4d83-9abb-8da82ee4de2e" providerId="ADAL" clId="{A0BF42A4-B355-42D4-AEF7-64A16C882F43}" dt="2026-01-21T10:28:13.824" v="4095" actId="1076"/>
          <ac:picMkLst>
            <pc:docMk/>
            <pc:sldMk cId="3321198476" sldId="272"/>
            <ac:picMk id="8" creationId="{E7A7D30F-6B32-4EC2-84B3-E67F39E5B144}"/>
          </ac:picMkLst>
        </pc:picChg>
        <pc:picChg chg="add mod">
          <ac:chgData name="Tommaso De Maria" userId="a1aff584-9d9f-4d83-9abb-8da82ee4de2e" providerId="ADAL" clId="{A0BF42A4-B355-42D4-AEF7-64A16C882F43}" dt="2026-01-21T10:29:34.822" v="4108" actId="1076"/>
          <ac:picMkLst>
            <pc:docMk/>
            <pc:sldMk cId="3321198476" sldId="272"/>
            <ac:picMk id="12" creationId="{281F30A4-2F4A-B3D2-7650-15E62B776CBB}"/>
          </ac:picMkLst>
        </pc:picChg>
      </pc:sldChg>
      <pc:sldChg chg="addSp delSp modSp add mod">
        <pc:chgData name="Tommaso De Maria" userId="a1aff584-9d9f-4d83-9abb-8da82ee4de2e" providerId="ADAL" clId="{A0BF42A4-B355-42D4-AEF7-64A16C882F43}" dt="2026-01-21T14:42:09.838" v="5274" actId="1076"/>
        <pc:sldMkLst>
          <pc:docMk/>
          <pc:sldMk cId="2497851365" sldId="273"/>
        </pc:sldMkLst>
        <pc:spChg chg="mod">
          <ac:chgData name="Tommaso De Maria" userId="a1aff584-9d9f-4d83-9abb-8da82ee4de2e" providerId="ADAL" clId="{A0BF42A4-B355-42D4-AEF7-64A16C882F43}" dt="2026-01-21T14:42:09.838" v="5274" actId="1076"/>
          <ac:spMkLst>
            <pc:docMk/>
            <pc:sldMk cId="2497851365" sldId="273"/>
            <ac:spMk id="7" creationId="{4C087F2B-7585-9616-3EDD-46C7248D1FC8}"/>
          </ac:spMkLst>
        </pc:spChg>
        <pc:spChg chg="mod">
          <ac:chgData name="Tommaso De Maria" userId="a1aff584-9d9f-4d83-9abb-8da82ee4de2e" providerId="ADAL" clId="{A0BF42A4-B355-42D4-AEF7-64A16C882F43}" dt="2026-01-21T10:11:37.137" v="3774" actId="207"/>
          <ac:spMkLst>
            <pc:docMk/>
            <pc:sldMk cId="2497851365" sldId="273"/>
            <ac:spMk id="15" creationId="{5A511B17-8DBC-696A-5A7C-E5E06975B747}"/>
          </ac:spMkLst>
        </pc:spChg>
        <pc:picChg chg="add mod">
          <ac:chgData name="Tommaso De Maria" userId="a1aff584-9d9f-4d83-9abb-8da82ee4de2e" providerId="ADAL" clId="{A0BF42A4-B355-42D4-AEF7-64A16C882F43}" dt="2026-01-21T10:33:52.617" v="4188" actId="1076"/>
          <ac:picMkLst>
            <pc:docMk/>
            <pc:sldMk cId="2497851365" sldId="273"/>
            <ac:picMk id="6" creationId="{79901E35-42C2-3485-2A0A-A2E78C24514A}"/>
          </ac:picMkLst>
        </pc:picChg>
        <pc:picChg chg="add mod">
          <ac:chgData name="Tommaso De Maria" userId="a1aff584-9d9f-4d83-9abb-8da82ee4de2e" providerId="ADAL" clId="{A0BF42A4-B355-42D4-AEF7-64A16C882F43}" dt="2026-01-21T13:05:31.080" v="4608" actId="1076"/>
          <ac:picMkLst>
            <pc:docMk/>
            <pc:sldMk cId="2497851365" sldId="273"/>
            <ac:picMk id="8" creationId="{E8A173B1-AC73-DBC2-545D-6427C9FC4EFA}"/>
          </ac:picMkLst>
        </pc:picChg>
      </pc:sldChg>
      <pc:sldChg chg="addSp modSp add mod">
        <pc:chgData name="Tommaso De Maria" userId="a1aff584-9d9f-4d83-9abb-8da82ee4de2e" providerId="ADAL" clId="{A0BF42A4-B355-42D4-AEF7-64A16C882F43}" dt="2026-01-21T13:05:44.483" v="4611" actId="1076"/>
        <pc:sldMkLst>
          <pc:docMk/>
          <pc:sldMk cId="354103940" sldId="274"/>
        </pc:sldMkLst>
        <pc:spChg chg="mod">
          <ac:chgData name="Tommaso De Maria" userId="a1aff584-9d9f-4d83-9abb-8da82ee4de2e" providerId="ADAL" clId="{A0BF42A4-B355-42D4-AEF7-64A16C882F43}" dt="2026-01-21T10:12:32.373" v="3857" actId="20577"/>
          <ac:spMkLst>
            <pc:docMk/>
            <pc:sldMk cId="354103940" sldId="274"/>
            <ac:spMk id="4" creationId="{4C583EDC-9A0B-90A4-93D7-8E0030342D87}"/>
          </ac:spMkLst>
        </pc:spChg>
        <pc:spChg chg="add mod">
          <ac:chgData name="Tommaso De Maria" userId="a1aff584-9d9f-4d83-9abb-8da82ee4de2e" providerId="ADAL" clId="{A0BF42A4-B355-42D4-AEF7-64A16C882F43}" dt="2026-01-21T13:05:44.483" v="4611" actId="1076"/>
          <ac:spMkLst>
            <pc:docMk/>
            <pc:sldMk cId="354103940" sldId="274"/>
            <ac:spMk id="6" creationId="{CDEF86DF-00C5-619C-B957-0681E280BEA6}"/>
          </ac:spMkLst>
        </pc:spChg>
        <pc:picChg chg="add mod">
          <ac:chgData name="Tommaso De Maria" userId="a1aff584-9d9f-4d83-9abb-8da82ee4de2e" providerId="ADAL" clId="{A0BF42A4-B355-42D4-AEF7-64A16C882F43}" dt="2026-01-21T13:05:40.701" v="4610" actId="1076"/>
          <ac:picMkLst>
            <pc:docMk/>
            <pc:sldMk cId="354103940" sldId="274"/>
            <ac:picMk id="3" creationId="{D9FD8D71-2FD9-8866-89DD-1D6446FEBF5E}"/>
          </ac:picMkLst>
        </pc:picChg>
        <pc:picChg chg="add mod ord">
          <ac:chgData name="Tommaso De Maria" userId="a1aff584-9d9f-4d83-9abb-8da82ee4de2e" providerId="ADAL" clId="{A0BF42A4-B355-42D4-AEF7-64A16C882F43}" dt="2026-01-21T12:56:47.940" v="4428" actId="1076"/>
          <ac:picMkLst>
            <pc:docMk/>
            <pc:sldMk cId="354103940" sldId="274"/>
            <ac:picMk id="8" creationId="{F6870362-12D8-9627-716C-96F183035405}"/>
          </ac:picMkLst>
        </pc:picChg>
      </pc:sldChg>
      <pc:sldChg chg="addSp modSp add mod modShow">
        <pc:chgData name="Tommaso De Maria" userId="a1aff584-9d9f-4d83-9abb-8da82ee4de2e" providerId="ADAL" clId="{A0BF42A4-B355-42D4-AEF7-64A16C882F43}" dt="2026-01-22T22:47:13.077" v="5353" actId="729"/>
        <pc:sldMkLst>
          <pc:docMk/>
          <pc:sldMk cId="3172304893" sldId="276"/>
        </pc:sldMkLst>
        <pc:spChg chg="add mod">
          <ac:chgData name="Tommaso De Maria" userId="a1aff584-9d9f-4d83-9abb-8da82ee4de2e" providerId="ADAL" clId="{A0BF42A4-B355-42D4-AEF7-64A16C882F43}" dt="2026-01-21T12:57:33.757" v="4434" actId="1076"/>
          <ac:spMkLst>
            <pc:docMk/>
            <pc:sldMk cId="3172304893" sldId="276"/>
            <ac:spMk id="3" creationId="{815FC390-5AFB-A4AE-669A-59762FED656D}"/>
          </ac:spMkLst>
        </pc:spChg>
        <pc:spChg chg="mod">
          <ac:chgData name="Tommaso De Maria" userId="a1aff584-9d9f-4d83-9abb-8da82ee4de2e" providerId="ADAL" clId="{A0BF42A4-B355-42D4-AEF7-64A16C882F43}" dt="2026-01-21T10:51:18.230" v="4220" actId="20577"/>
          <ac:spMkLst>
            <pc:docMk/>
            <pc:sldMk cId="3172304893" sldId="276"/>
            <ac:spMk id="4" creationId="{108A1608-F960-4290-1CD8-57180179ECEF}"/>
          </ac:spMkLst>
        </pc:spChg>
        <pc:picChg chg="add mod">
          <ac:chgData name="Tommaso De Maria" userId="a1aff584-9d9f-4d83-9abb-8da82ee4de2e" providerId="ADAL" clId="{A0BF42A4-B355-42D4-AEF7-64A16C882F43}" dt="2026-01-21T10:52:19.733" v="4242" actId="1076"/>
          <ac:picMkLst>
            <pc:docMk/>
            <pc:sldMk cId="3172304893" sldId="276"/>
            <ac:picMk id="6" creationId="{568AD28D-C978-A618-0D82-5CB0DFFCDFB5}"/>
          </ac:picMkLst>
        </pc:picChg>
        <pc:picChg chg="add mod">
          <ac:chgData name="Tommaso De Maria" userId="a1aff584-9d9f-4d83-9abb-8da82ee4de2e" providerId="ADAL" clId="{A0BF42A4-B355-42D4-AEF7-64A16C882F43}" dt="2026-01-21T10:52:25.660" v="4243" actId="14100"/>
          <ac:picMkLst>
            <pc:docMk/>
            <pc:sldMk cId="3172304893" sldId="276"/>
            <ac:picMk id="8" creationId="{0F03CC23-6A42-93FB-2D5A-2207FDDC2660}"/>
          </ac:picMkLst>
        </pc:picChg>
      </pc:sldChg>
      <pc:sldChg chg="addSp delSp modSp add mod">
        <pc:chgData name="Tommaso De Maria" userId="a1aff584-9d9f-4d83-9abb-8da82ee4de2e" providerId="ADAL" clId="{A0BF42A4-B355-42D4-AEF7-64A16C882F43}" dt="2026-01-21T14:03:55.287" v="5102" actId="1076"/>
        <pc:sldMkLst>
          <pc:docMk/>
          <pc:sldMk cId="3197926575" sldId="277"/>
        </pc:sldMkLst>
        <pc:spChg chg="mod">
          <ac:chgData name="Tommaso De Maria" userId="a1aff584-9d9f-4d83-9abb-8da82ee4de2e" providerId="ADAL" clId="{A0BF42A4-B355-42D4-AEF7-64A16C882F43}" dt="2026-01-21T10:14:28.385" v="3923" actId="207"/>
          <ac:spMkLst>
            <pc:docMk/>
            <pc:sldMk cId="3197926575" sldId="277"/>
            <ac:spMk id="4" creationId="{F7B89286-5048-9FC1-CDBE-D73F50C2D824}"/>
          </ac:spMkLst>
        </pc:spChg>
        <pc:spChg chg="add mod">
          <ac:chgData name="Tommaso De Maria" userId="a1aff584-9d9f-4d83-9abb-8da82ee4de2e" providerId="ADAL" clId="{A0BF42A4-B355-42D4-AEF7-64A16C882F43}" dt="2026-01-21T14:03:46.868" v="5100" actId="20577"/>
          <ac:spMkLst>
            <pc:docMk/>
            <pc:sldMk cId="3197926575" sldId="277"/>
            <ac:spMk id="8" creationId="{2298EF8A-CB89-D479-2C82-6B928BCED0F9}"/>
          </ac:spMkLst>
        </pc:spChg>
        <pc:spChg chg="add mod">
          <ac:chgData name="Tommaso De Maria" userId="a1aff584-9d9f-4d83-9abb-8da82ee4de2e" providerId="ADAL" clId="{A0BF42A4-B355-42D4-AEF7-64A16C882F43}" dt="2026-01-21T13:37:05.881" v="4822" actId="1076"/>
          <ac:spMkLst>
            <pc:docMk/>
            <pc:sldMk cId="3197926575" sldId="277"/>
            <ac:spMk id="9" creationId="{96AB6534-5B5A-3EB8-F321-4CB0344C708D}"/>
          </ac:spMkLst>
        </pc:spChg>
        <pc:spChg chg="add mod">
          <ac:chgData name="Tommaso De Maria" userId="a1aff584-9d9f-4d83-9abb-8da82ee4de2e" providerId="ADAL" clId="{A0BF42A4-B355-42D4-AEF7-64A16C882F43}" dt="2026-01-21T13:42:32.450" v="5056" actId="20577"/>
          <ac:spMkLst>
            <pc:docMk/>
            <pc:sldMk cId="3197926575" sldId="277"/>
            <ac:spMk id="12" creationId="{C8842F1B-1A52-62B1-5ABD-18B6AC5F1376}"/>
          </ac:spMkLst>
        </pc:spChg>
        <pc:picChg chg="add mod">
          <ac:chgData name="Tommaso De Maria" userId="a1aff584-9d9f-4d83-9abb-8da82ee4de2e" providerId="ADAL" clId="{A0BF42A4-B355-42D4-AEF7-64A16C882F43}" dt="2026-01-21T13:24:55.605" v="4637" actId="1076"/>
          <ac:picMkLst>
            <pc:docMk/>
            <pc:sldMk cId="3197926575" sldId="277"/>
            <ac:picMk id="6" creationId="{6D60DD45-A25B-EC9B-79A5-A4B98AEF5678}"/>
          </ac:picMkLst>
        </pc:picChg>
        <pc:picChg chg="add mod">
          <ac:chgData name="Tommaso De Maria" userId="a1aff584-9d9f-4d83-9abb-8da82ee4de2e" providerId="ADAL" clId="{A0BF42A4-B355-42D4-AEF7-64A16C882F43}" dt="2026-01-21T14:03:55.287" v="5102" actId="1076"/>
          <ac:picMkLst>
            <pc:docMk/>
            <pc:sldMk cId="3197926575" sldId="277"/>
            <ac:picMk id="11" creationId="{DCB197E1-2092-CEAC-9335-08F6BD601D4C}"/>
          </ac:picMkLst>
        </pc:picChg>
        <pc:picChg chg="add mod">
          <ac:chgData name="Tommaso De Maria" userId="a1aff584-9d9f-4d83-9abb-8da82ee4de2e" providerId="ADAL" clId="{A0BF42A4-B355-42D4-AEF7-64A16C882F43}" dt="2026-01-21T13:43:41.552" v="5064" actId="1076"/>
          <ac:picMkLst>
            <pc:docMk/>
            <pc:sldMk cId="3197926575" sldId="277"/>
            <ac:picMk id="21" creationId="{D0E0176D-91F6-5746-E5A8-89DBBDDF8FBC}"/>
          </ac:picMkLst>
        </pc:picChg>
        <pc:picChg chg="add mod">
          <ac:chgData name="Tommaso De Maria" userId="a1aff584-9d9f-4d83-9abb-8da82ee4de2e" providerId="ADAL" clId="{A0BF42A4-B355-42D4-AEF7-64A16C882F43}" dt="2026-01-21T13:45:04.480" v="5086" actId="1076"/>
          <ac:picMkLst>
            <pc:docMk/>
            <pc:sldMk cId="3197926575" sldId="277"/>
            <ac:picMk id="22" creationId="{B8B0BD34-091C-091A-6292-CC905C764E24}"/>
          </ac:picMkLst>
        </pc:picChg>
        <pc:picChg chg="add mod">
          <ac:chgData name="Tommaso De Maria" userId="a1aff584-9d9f-4d83-9abb-8da82ee4de2e" providerId="ADAL" clId="{A0BF42A4-B355-42D4-AEF7-64A16C882F43}" dt="2026-01-21T14:03:08.626" v="5092" actId="14100"/>
          <ac:picMkLst>
            <pc:docMk/>
            <pc:sldMk cId="3197926575" sldId="277"/>
            <ac:picMk id="24" creationId="{B3D5DCE9-E94E-21A0-F48C-8ED49873C6D3}"/>
          </ac:picMkLst>
        </pc:picChg>
      </pc:sldChg>
      <pc:sldChg chg="addSp delSp modSp add mod ord">
        <pc:chgData name="Tommaso De Maria" userId="a1aff584-9d9f-4d83-9abb-8da82ee4de2e" providerId="ADAL" clId="{A0BF42A4-B355-42D4-AEF7-64A16C882F43}" dt="2026-01-22T22:54:50.269" v="5415" actId="1076"/>
        <pc:sldMkLst>
          <pc:docMk/>
          <pc:sldMk cId="311496073" sldId="279"/>
        </pc:sldMkLst>
        <pc:spChg chg="mod">
          <ac:chgData name="Tommaso De Maria" userId="a1aff584-9d9f-4d83-9abb-8da82ee4de2e" providerId="ADAL" clId="{A0BF42A4-B355-42D4-AEF7-64A16C882F43}" dt="2026-01-22T22:54:50.269" v="5415" actId="1076"/>
          <ac:spMkLst>
            <pc:docMk/>
            <pc:sldMk cId="311496073" sldId="279"/>
            <ac:spMk id="4" creationId="{A431779B-31FF-1CAE-3F8D-69705BC5090D}"/>
          </ac:spMkLst>
        </pc:spChg>
        <pc:spChg chg="add mod">
          <ac:chgData name="Tommaso De Maria" userId="a1aff584-9d9f-4d83-9abb-8da82ee4de2e" providerId="ADAL" clId="{A0BF42A4-B355-42D4-AEF7-64A16C882F43}" dt="2026-01-22T22:49:32.636" v="5396" actId="164"/>
          <ac:spMkLst>
            <pc:docMk/>
            <pc:sldMk cId="311496073" sldId="279"/>
            <ac:spMk id="5" creationId="{293E584D-9638-A964-5201-C425A572CC9A}"/>
          </ac:spMkLst>
        </pc:spChg>
        <pc:spChg chg="add mod">
          <ac:chgData name="Tommaso De Maria" userId="a1aff584-9d9f-4d83-9abb-8da82ee4de2e" providerId="ADAL" clId="{A0BF42A4-B355-42D4-AEF7-64A16C882F43}" dt="2026-01-22T22:49:40.623" v="5399" actId="14100"/>
          <ac:spMkLst>
            <pc:docMk/>
            <pc:sldMk cId="311496073" sldId="279"/>
            <ac:spMk id="6" creationId="{4C6B9FA6-D985-E1E6-2EFF-2E902242B653}"/>
          </ac:spMkLst>
        </pc:spChg>
        <pc:grpChg chg="add mod">
          <ac:chgData name="Tommaso De Maria" userId="a1aff584-9d9f-4d83-9abb-8da82ee4de2e" providerId="ADAL" clId="{A0BF42A4-B355-42D4-AEF7-64A16C882F43}" dt="2026-01-22T22:49:37.658" v="5398" actId="1076"/>
          <ac:grpSpMkLst>
            <pc:docMk/>
            <pc:sldMk cId="311496073" sldId="279"/>
            <ac:grpSpMk id="9" creationId="{A0B9099D-08CF-3BB6-D50A-67E7FB422161}"/>
          </ac:grpSpMkLst>
        </pc:grpChg>
        <pc:picChg chg="add mod ord">
          <ac:chgData name="Tommaso De Maria" userId="a1aff584-9d9f-4d83-9abb-8da82ee4de2e" providerId="ADAL" clId="{A0BF42A4-B355-42D4-AEF7-64A16C882F43}" dt="2026-01-22T22:49:32.636" v="5396" actId="164"/>
          <ac:picMkLst>
            <pc:docMk/>
            <pc:sldMk cId="311496073" sldId="279"/>
            <ac:picMk id="3" creationId="{ACB8979D-26E2-587D-1A7F-F19FC02B9ADB}"/>
          </ac:picMkLst>
        </pc:picChg>
        <pc:picChg chg="add mod">
          <ac:chgData name="Tommaso De Maria" userId="a1aff584-9d9f-4d83-9abb-8da82ee4de2e" providerId="ADAL" clId="{A0BF42A4-B355-42D4-AEF7-64A16C882F43}" dt="2026-01-22T22:49:56.316" v="5404" actId="1076"/>
          <ac:picMkLst>
            <pc:docMk/>
            <pc:sldMk cId="311496073" sldId="279"/>
            <ac:picMk id="11" creationId="{5477C70E-E31B-F288-AFEE-503475D16534}"/>
          </ac:picMkLst>
        </pc:picChg>
        <pc:picChg chg="add mod">
          <ac:chgData name="Tommaso De Maria" userId="a1aff584-9d9f-4d83-9abb-8da82ee4de2e" providerId="ADAL" clId="{A0BF42A4-B355-42D4-AEF7-64A16C882F43}" dt="2026-01-22T22:50:19.013" v="5410" actId="1076"/>
          <ac:picMkLst>
            <pc:docMk/>
            <pc:sldMk cId="311496073" sldId="279"/>
            <ac:picMk id="13" creationId="{A8B1922E-7E5C-C26B-F8EC-FC179CA7E535}"/>
          </ac:picMkLst>
        </pc:picChg>
      </pc:sldChg>
      <pc:sldChg chg="addSp delSp modSp add mod ord">
        <pc:chgData name="Tommaso De Maria" userId="a1aff584-9d9f-4d83-9abb-8da82ee4de2e" providerId="ADAL" clId="{A0BF42A4-B355-42D4-AEF7-64A16C882F43}" dt="2026-01-22T13:44:23.858" v="5344" actId="1076"/>
        <pc:sldMkLst>
          <pc:docMk/>
          <pc:sldMk cId="168209525" sldId="281"/>
        </pc:sldMkLst>
        <pc:spChg chg="mod">
          <ac:chgData name="Tommaso De Maria" userId="a1aff584-9d9f-4d83-9abb-8da82ee4de2e" providerId="ADAL" clId="{A0BF42A4-B355-42D4-AEF7-64A16C882F43}" dt="2026-01-21T13:15:38.601" v="4617" actId="20577"/>
          <ac:spMkLst>
            <pc:docMk/>
            <pc:sldMk cId="168209525" sldId="281"/>
            <ac:spMk id="4" creationId="{52182F9A-3B2C-D3F7-8F8E-406347DEC489}"/>
          </ac:spMkLst>
        </pc:spChg>
        <pc:picChg chg="add mod">
          <ac:chgData name="Tommaso De Maria" userId="a1aff584-9d9f-4d83-9abb-8da82ee4de2e" providerId="ADAL" clId="{A0BF42A4-B355-42D4-AEF7-64A16C882F43}" dt="2026-01-22T13:44:23.858" v="5344" actId="1076"/>
          <ac:picMkLst>
            <pc:docMk/>
            <pc:sldMk cId="168209525" sldId="281"/>
            <ac:picMk id="3" creationId="{D87C8A56-9161-6863-3208-9928A3DCFBCE}"/>
          </ac:picMkLst>
        </pc:picChg>
        <pc:picChg chg="add mod ord">
          <ac:chgData name="Tommaso De Maria" userId="a1aff584-9d9f-4d83-9abb-8da82ee4de2e" providerId="ADAL" clId="{A0BF42A4-B355-42D4-AEF7-64A16C882F43}" dt="2026-01-21T13:23:28.449" v="4623" actId="1076"/>
          <ac:picMkLst>
            <pc:docMk/>
            <pc:sldMk cId="168209525" sldId="281"/>
            <ac:picMk id="5" creationId="{2AE238B1-47C0-AB6E-4820-965A91D0E7C8}"/>
          </ac:picMkLst>
        </pc:picChg>
        <pc:picChg chg="add mod">
          <ac:chgData name="Tommaso De Maria" userId="a1aff584-9d9f-4d83-9abb-8da82ee4de2e" providerId="ADAL" clId="{A0BF42A4-B355-42D4-AEF7-64A16C882F43}" dt="2026-01-22T13:44:18.986" v="5341" actId="1076"/>
          <ac:picMkLst>
            <pc:docMk/>
            <pc:sldMk cId="168209525" sldId="281"/>
            <ac:picMk id="8" creationId="{698EEC01-00E2-B287-81B9-CBC5323A1502}"/>
          </ac:picMkLst>
        </pc:picChg>
      </pc:sldChg>
      <pc:sldChg chg="addSp delSp modSp new mod">
        <pc:chgData name="Tommaso De Maria" userId="a1aff584-9d9f-4d83-9abb-8da82ee4de2e" providerId="ADAL" clId="{A0BF42A4-B355-42D4-AEF7-64A16C882F43}" dt="2026-01-22T13:43:26.571" v="5334" actId="1076"/>
        <pc:sldMkLst>
          <pc:docMk/>
          <pc:sldMk cId="3290940544" sldId="283"/>
        </pc:sldMkLst>
        <pc:spChg chg="add mod">
          <ac:chgData name="Tommaso De Maria" userId="a1aff584-9d9f-4d83-9abb-8da82ee4de2e" providerId="ADAL" clId="{A0BF42A4-B355-42D4-AEF7-64A16C882F43}" dt="2026-01-21T14:13:03.342" v="5272" actId="20577"/>
          <ac:spMkLst>
            <pc:docMk/>
            <pc:sldMk cId="3290940544" sldId="283"/>
            <ac:spMk id="4" creationId="{74F31F37-8782-86CE-0572-17C5E435E4AC}"/>
          </ac:spMkLst>
        </pc:spChg>
        <pc:spChg chg="add mod">
          <ac:chgData name="Tommaso De Maria" userId="a1aff584-9d9f-4d83-9abb-8da82ee4de2e" providerId="ADAL" clId="{A0BF42A4-B355-42D4-AEF7-64A16C882F43}" dt="2026-01-22T13:43:26.571" v="5334" actId="1076"/>
          <ac:spMkLst>
            <pc:docMk/>
            <pc:sldMk cId="3290940544" sldId="283"/>
            <ac:spMk id="5" creationId="{0B5A36D1-0B6E-AACF-50CA-69135B6B8895}"/>
          </ac:spMkLst>
        </pc:spChg>
        <pc:spChg chg="add mod">
          <ac:chgData name="Tommaso De Maria" userId="a1aff584-9d9f-4d83-9abb-8da82ee4de2e" providerId="ADAL" clId="{A0BF42A4-B355-42D4-AEF7-64A16C882F43}" dt="2026-01-22T11:11:23.554" v="5333" actId="20577"/>
          <ac:spMkLst>
            <pc:docMk/>
            <pc:sldMk cId="3290940544" sldId="283"/>
            <ac:spMk id="8" creationId="{58CC265D-769B-E467-D805-7595DBCEC8F8}"/>
          </ac:spMkLst>
        </pc:spChg>
        <pc:spChg chg="add mod">
          <ac:chgData name="Tommaso De Maria" userId="a1aff584-9d9f-4d83-9abb-8da82ee4de2e" providerId="ADAL" clId="{A0BF42A4-B355-42D4-AEF7-64A16C882F43}" dt="2026-01-21T14:12:53.296" v="5271" actId="1076"/>
          <ac:spMkLst>
            <pc:docMk/>
            <pc:sldMk cId="3290940544" sldId="283"/>
            <ac:spMk id="12" creationId="{2C40B52A-1BE3-432A-76CA-C24D4E17CF19}"/>
          </ac:spMkLst>
        </pc:spChg>
        <pc:picChg chg="add mod">
          <ac:chgData name="Tommaso De Maria" userId="a1aff584-9d9f-4d83-9abb-8da82ee4de2e" providerId="ADAL" clId="{A0BF42A4-B355-42D4-AEF7-64A16C882F43}" dt="2026-01-22T11:02:27.365" v="5290"/>
          <ac:picMkLst>
            <pc:docMk/>
            <pc:sldMk cId="3290940544" sldId="283"/>
            <ac:picMk id="2" creationId="{1C274418-826D-81C3-C2AB-F711149BD7DD}"/>
          </ac:picMkLst>
        </pc:picChg>
        <pc:picChg chg="add mod">
          <ac:chgData name="Tommaso De Maria" userId="a1aff584-9d9f-4d83-9abb-8da82ee4de2e" providerId="ADAL" clId="{A0BF42A4-B355-42D4-AEF7-64A16C882F43}" dt="2026-01-21T14:07:03.959" v="5149" actId="1076"/>
          <ac:picMkLst>
            <pc:docMk/>
            <pc:sldMk cId="3290940544" sldId="283"/>
            <ac:picMk id="3" creationId="{37E915B4-EF2E-C083-CDC1-6866A084735D}"/>
          </ac:picMkLst>
        </pc:picChg>
        <pc:picChg chg="add mod">
          <ac:chgData name="Tommaso De Maria" userId="a1aff584-9d9f-4d83-9abb-8da82ee4de2e" providerId="ADAL" clId="{A0BF42A4-B355-42D4-AEF7-64A16C882F43}" dt="2026-01-21T14:09:43.380" v="5233" actId="1076"/>
          <ac:picMkLst>
            <pc:docMk/>
            <pc:sldMk cId="3290940544" sldId="283"/>
            <ac:picMk id="11" creationId="{39A3818D-BC7B-FD28-6C37-1695317B7A6F}"/>
          </ac:picMkLst>
        </pc:picChg>
        <pc:cxnChg chg="add mod">
          <ac:chgData name="Tommaso De Maria" userId="a1aff584-9d9f-4d83-9abb-8da82ee4de2e" providerId="ADAL" clId="{A0BF42A4-B355-42D4-AEF7-64A16C882F43}" dt="2026-01-22T11:10:58.838" v="5292" actId="208"/>
          <ac:cxnSpMkLst>
            <pc:docMk/>
            <pc:sldMk cId="3290940544" sldId="283"/>
            <ac:cxnSpMk id="7" creationId="{6C9F555C-4A4F-C7A4-3D23-5E18E2B6267C}"/>
          </ac:cxnSpMkLst>
        </pc:cxnChg>
      </pc:sldChg>
      <pc:sldChg chg="add mod modShow">
        <pc:chgData name="Tommaso De Maria" userId="a1aff584-9d9f-4d83-9abb-8da82ee4de2e" providerId="ADAL" clId="{A0BF42A4-B355-42D4-AEF7-64A16C882F43}" dt="2026-01-22T13:45:34.378" v="5345" actId="729"/>
        <pc:sldMkLst>
          <pc:docMk/>
          <pc:sldMk cId="2715979906" sldId="284"/>
        </pc:sldMkLst>
      </pc:sldChg>
      <pc:sldChg chg="new">
        <pc:chgData name="Tommaso De Maria" userId="a1aff584-9d9f-4d83-9abb-8da82ee4de2e" providerId="ADAL" clId="{A0BF42A4-B355-42D4-AEF7-64A16C882F43}" dt="2026-01-22T22:47:02.142" v="5351" actId="680"/>
        <pc:sldMkLst>
          <pc:docMk/>
          <pc:sldMk cId="825554688" sldId="28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94D6-3CAE-A8EC-7900-C32D5D51C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9A3AC-2C0A-0AFF-842D-8F0DA1D67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2822C-3B9E-AE64-C7CE-0BAAD2A1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8E3C8-47FB-E408-9F5C-91A39BC50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0F485-2750-8802-AC4A-A466BAB63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8AB0A-BB22-981C-736C-60F96AFA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12D7D-D965-C77C-20D4-E3C06878C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4161-FC61-9414-114A-FA0A09E6A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355C1-4199-DDD4-8CAB-1F9F9DBED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95CD2-1389-9CD6-D09F-09110090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07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C51DF0-121A-E5AE-43CA-513054329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E9E329-6F81-6697-67E3-4CCE2917E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EC5EC-5D17-2687-69FC-7E27BD7E1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2469F-5CAF-D166-3FFE-7E479E35E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F0677-D557-1851-82C7-D338391C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01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92851-B559-CA3B-A7AE-A4BD40FC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FBB35-7193-D570-9A8E-8003A0927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6AA00-6B76-F7DF-7109-6FDEC4B65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72BE8-2996-88D7-2CE6-C6DA743EA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19916-A6C6-A1D5-76F3-E11A3ED2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3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925EC-CA93-D506-E38B-9AA01A13F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6C432-C840-3E93-F032-627E7A004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BB588-0E2F-5E62-FAF8-8C2588293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0EE8B-70E5-D725-4D1A-965FB3A4A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16B77-D182-799C-379B-30CF3CB8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4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4E5B-4128-3BEF-A8E4-8D595C31E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1D33-8C4B-D497-1E60-CE8060EDC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70970-BF3F-8698-9B0A-DC9E5C5DE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494C1-1798-54BC-CF29-C19A46C69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AD609-042A-5D6B-D216-9826942C1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4A3EF-55C9-D833-DBCB-0FDE47E51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3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1FA7-1F2D-15CA-9850-1F3B1A9C4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1CB7E-A092-19A6-7D1E-29C5B9F83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A7FD1-DB83-4C54-E49E-DA7D647DD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EE6F9-0DC5-8117-225B-9927CC976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8162B2-C360-7F28-7064-02263249F9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30B8DA-ABBC-C5A1-14C8-E428216F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423D6-886D-1EFE-74EE-8B2442BF8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AA5FB9-4AC6-788A-E8CA-C683EAD1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76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7CA8-23DE-4CF6-BDAE-5E711CDA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127B5-2C51-F326-251B-F3A018B08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4A9E-EAA6-7F8A-3A00-9141809AF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DBBDE8-1D50-17E3-806F-2E443DD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84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0BCAC9-1BFA-5202-38FB-7197130E4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CF21F-281B-711D-9881-759553F9E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46258-5691-D3CC-2E37-03A93B54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68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8D48-5F04-8765-A41D-23F5A57D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45949-4269-0180-38C6-0443593E3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D6E24-22E7-D88F-B083-FF624C22D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B1F20-957B-92F5-FE81-26D6199C2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814AD-8C5E-15FC-350D-40E769AAB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1B960-C723-4C91-ECAE-844CAC4D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42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BB29-A015-6A40-8377-CDB6C764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B1ACEF-0823-3F8B-67EC-C1AC063D32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7F6B1-382E-60AF-2E4E-BE0901F0F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F05AB-DF15-DC7F-64ED-6EDE4B91C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3785C-5C72-6D59-5B7A-5EFB90D8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6FCC1-D4F6-1B5B-574C-EFC7BE095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40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DF040E-EBA1-6038-B76C-C0EB6CA1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DA81B-DD11-D6C1-D93F-7CE95051D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02606-D1CD-D72E-29BE-320D74CA3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E849AD-8BA3-4A68-B491-2EFC390A1E6B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88041-DA66-9FFF-B325-D27224546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C0580-EA58-68D7-EB8D-D43FB99A49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6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28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image" Target="../media/image90.png"/><Relationship Id="rId21" Type="http://schemas.openxmlformats.org/officeDocument/2006/relationships/image" Target="../media/image32.png"/><Relationship Id="rId12" Type="http://schemas.openxmlformats.org/officeDocument/2006/relationships/image" Target="../media/image310.png"/><Relationship Id="rId17" Type="http://schemas.openxmlformats.org/officeDocument/2006/relationships/image" Target="../media/image80.png"/><Relationship Id="rId2" Type="http://schemas.openxmlformats.org/officeDocument/2006/relationships/image" Target="../media/image29.png"/><Relationship Id="rId16" Type="http://schemas.openxmlformats.org/officeDocument/2006/relationships/image" Target="../media/image31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0.png"/><Relationship Id="rId15" Type="http://schemas.openxmlformats.org/officeDocument/2006/relationships/image" Target="../media/image60.png"/><Relationship Id="rId19" Type="http://schemas.openxmlformats.org/officeDocument/2006/relationships/image" Target="../media/image100.png"/><Relationship Id="rId14" Type="http://schemas.openxmlformats.org/officeDocument/2006/relationships/image" Target="../media/image30.png"/><Relationship Id="rId22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D8D0-69F7-CBFF-10AB-C921B5A5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MCK active control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0D0BB5C7-122A-2876-E5E9-7CA9604A9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314" y="4334990"/>
            <a:ext cx="7600824" cy="1325561"/>
          </a:xfrm>
          <a:prstGeom prst="rect">
            <a:avLst/>
          </a:prstGeom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4EA4859-150B-92C7-D031-F06375478B3E}"/>
              </a:ext>
            </a:extLst>
          </p:cNvPr>
          <p:cNvGrpSpPr/>
          <p:nvPr/>
        </p:nvGrpSpPr>
        <p:grpSpPr>
          <a:xfrm>
            <a:off x="2470164" y="2130878"/>
            <a:ext cx="7038738" cy="2010291"/>
            <a:chOff x="2470164" y="2130878"/>
            <a:chExt cx="7038738" cy="2010291"/>
          </a:xfrm>
        </p:grpSpPr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8F8A4D27-7081-1500-2C2C-608C2AF03FC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071455" y="2242666"/>
              <a:ext cx="552569" cy="550072"/>
            </a:xfrm>
            <a:prstGeom prst="bentConnector3">
              <a:avLst>
                <a:gd name="adj1" fmla="val 10056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F1585E7-B9A5-78C2-1782-6EFD5BA107DE}"/>
                    </a:ext>
                  </a:extLst>
                </p:cNvPr>
                <p:cNvSpPr txBox="1"/>
                <p:nvPr/>
              </p:nvSpPr>
              <p:spPr>
                <a:xfrm>
                  <a:off x="4163186" y="2172317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F1585E7-B9A5-78C2-1782-6EFD5BA107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3186" y="2172317"/>
                  <a:ext cx="40005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64D3A3E-7AF5-A281-07DC-3ABD9022EF75}"/>
                    </a:ext>
                  </a:extLst>
                </p:cNvPr>
                <p:cNvSpPr txBox="1"/>
                <p:nvPr/>
              </p:nvSpPr>
              <p:spPr>
                <a:xfrm>
                  <a:off x="6490309" y="2130878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64D3A3E-7AF5-A281-07DC-3ABD9022EF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0309" y="2130878"/>
                  <a:ext cx="4000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22C18541-D428-2EF8-F99B-74E6A83A2FC9}"/>
                    </a:ext>
                  </a:extLst>
                </p:cNvPr>
                <p:cNvSpPr txBox="1"/>
                <p:nvPr/>
              </p:nvSpPr>
              <p:spPr>
                <a:xfrm>
                  <a:off x="7875663" y="2519653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22C18541-D428-2EF8-F99B-74E6A83A2F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5663" y="2519653"/>
                  <a:ext cx="40005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F949804-2E59-38F3-BDCE-441DC745C058}"/>
                    </a:ext>
                  </a:extLst>
                </p:cNvPr>
                <p:cNvSpPr txBox="1"/>
                <p:nvPr/>
              </p:nvSpPr>
              <p:spPr>
                <a:xfrm>
                  <a:off x="3123500" y="3620781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F949804-2E59-38F3-BDCE-441DC745C0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500" y="3620781"/>
                  <a:ext cx="40005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FBC8437-CB63-CFF9-4DB1-DE1B3F29B35F}"/>
                    </a:ext>
                  </a:extLst>
                </p:cNvPr>
                <p:cNvSpPr txBox="1"/>
                <p:nvPr/>
              </p:nvSpPr>
              <p:spPr>
                <a:xfrm>
                  <a:off x="5570986" y="2545240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FBC8437-CB63-CFF9-4DB1-DE1B3F29B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986" y="2545240"/>
                  <a:ext cx="40005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61FE43E-CB1F-F359-CF91-8EF0DF4C268B}"/>
                </a:ext>
              </a:extLst>
            </p:cNvPr>
            <p:cNvSpPr/>
            <p:nvPr/>
          </p:nvSpPr>
          <p:spPr>
            <a:xfrm>
              <a:off x="4066903" y="2782269"/>
              <a:ext cx="966884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0FF4351-CDB4-08EF-FA1E-00E94978AB82}"/>
                </a:ext>
              </a:extLst>
            </p:cNvPr>
            <p:cNvSpPr/>
            <p:nvPr/>
          </p:nvSpPr>
          <p:spPr>
            <a:xfrm>
              <a:off x="6400220" y="2782269"/>
              <a:ext cx="966884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D2A7869-EF69-9C4B-8077-B2DACC519D63}"/>
                    </a:ext>
                  </a:extLst>
                </p:cNvPr>
                <p:cNvSpPr txBox="1"/>
                <p:nvPr/>
              </p:nvSpPr>
              <p:spPr>
                <a:xfrm>
                  <a:off x="4336460" y="3048399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D2A7869-EF69-9C4B-8077-B2DACC519D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6460" y="3048399"/>
                  <a:ext cx="40005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D7986C6-171F-85D3-5B13-628DD5C3D81A}"/>
                    </a:ext>
                  </a:extLst>
                </p:cNvPr>
                <p:cNvSpPr txBox="1"/>
                <p:nvPr/>
              </p:nvSpPr>
              <p:spPr>
                <a:xfrm>
                  <a:off x="6667233" y="3048399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D7986C6-171F-85D3-5B13-628DD5C3D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7233" y="3048399"/>
                  <a:ext cx="40005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95F0EA8-3FAE-9F9F-66A9-3728AEEC6F58}"/>
                </a:ext>
              </a:extLst>
            </p:cNvPr>
            <p:cNvGrpSpPr/>
            <p:nvPr/>
          </p:nvGrpSpPr>
          <p:grpSpPr>
            <a:xfrm>
              <a:off x="5028407" y="2850519"/>
              <a:ext cx="1365982" cy="557212"/>
              <a:chOff x="5753100" y="4183050"/>
              <a:chExt cx="1365982" cy="557212"/>
            </a:xfrm>
          </p:grpSpPr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FBEFF9E-7690-E163-9804-A4E6EDBED1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0" y="4480706"/>
                <a:ext cx="236220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258655B-E835-09C4-482B-10BABA631BA8}"/>
                  </a:ext>
                </a:extLst>
              </p:cNvPr>
              <p:cNvCxnSpPr/>
              <p:nvPr/>
            </p:nvCxnSpPr>
            <p:spPr>
              <a:xfrm flipV="1">
                <a:off x="5988844" y="4183050"/>
                <a:ext cx="135731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B825E268-8403-5DFE-750B-7D41D6D46F41}"/>
                  </a:ext>
                </a:extLst>
              </p:cNvPr>
              <p:cNvCxnSpPr/>
              <p:nvPr/>
            </p:nvCxnSpPr>
            <p:spPr>
              <a:xfrm>
                <a:off x="6129338" y="4183050"/>
                <a:ext cx="18335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FCDFD33-36EA-4DED-EBD9-CAB6669234D5}"/>
                  </a:ext>
                </a:extLst>
              </p:cNvPr>
              <p:cNvCxnSpPr/>
              <p:nvPr/>
            </p:nvCxnSpPr>
            <p:spPr>
              <a:xfrm flipV="1">
                <a:off x="6319838" y="4183050"/>
                <a:ext cx="133350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6C87AA04-0C2C-E5F8-FDFB-FF4F629A9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7950" y="4183050"/>
                <a:ext cx="165639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B1D67B32-B2C3-4AD2-BE4B-15327BE85D02}"/>
                  </a:ext>
                </a:extLst>
              </p:cNvPr>
              <p:cNvCxnSpPr/>
              <p:nvPr/>
            </p:nvCxnSpPr>
            <p:spPr>
              <a:xfrm flipV="1">
                <a:off x="6623589" y="4183050"/>
                <a:ext cx="18678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59D9D284-85BC-CA18-32D5-5AF30C33919E}"/>
                  </a:ext>
                </a:extLst>
              </p:cNvPr>
              <p:cNvCxnSpPr/>
              <p:nvPr/>
            </p:nvCxnSpPr>
            <p:spPr>
              <a:xfrm>
                <a:off x="6810375" y="4183050"/>
                <a:ext cx="93918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2AB210A-10CA-2B5C-8A42-11F78330C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4293" y="4480706"/>
                <a:ext cx="214789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3956F90E-8414-49AC-82D2-FA0CF0AE1659}"/>
                </a:ext>
              </a:extLst>
            </p:cNvPr>
            <p:cNvGrpSpPr/>
            <p:nvPr/>
          </p:nvGrpSpPr>
          <p:grpSpPr>
            <a:xfrm>
              <a:off x="2470164" y="2286969"/>
              <a:ext cx="226184" cy="1854200"/>
              <a:chOff x="3490136" y="3619500"/>
              <a:chExt cx="226184" cy="1854200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E1D06180-6325-C567-8794-0D154B0EABA4}"/>
                  </a:ext>
                </a:extLst>
              </p:cNvPr>
              <p:cNvCxnSpPr/>
              <p:nvPr/>
            </p:nvCxnSpPr>
            <p:spPr>
              <a:xfrm>
                <a:off x="3705225" y="3638550"/>
                <a:ext cx="0" cy="18351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05C022A-C937-8717-92E4-69FB5B69494F}"/>
                  </a:ext>
                </a:extLst>
              </p:cNvPr>
              <p:cNvCxnSpPr/>
              <p:nvPr/>
            </p:nvCxnSpPr>
            <p:spPr>
              <a:xfrm flipH="1" flipV="1">
                <a:off x="3508375" y="36195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A545F104-F92B-79F9-AC5C-ED3C9606A182}"/>
                  </a:ext>
                </a:extLst>
              </p:cNvPr>
              <p:cNvCxnSpPr/>
              <p:nvPr/>
            </p:nvCxnSpPr>
            <p:spPr>
              <a:xfrm flipH="1" flipV="1">
                <a:off x="3497280" y="3817715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72E2DA0-6215-FF9C-F5F2-3EBE93AEA8AF}"/>
                  </a:ext>
                </a:extLst>
              </p:cNvPr>
              <p:cNvCxnSpPr/>
              <p:nvPr/>
            </p:nvCxnSpPr>
            <p:spPr>
              <a:xfrm flipH="1" flipV="1">
                <a:off x="3493602" y="40259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CAB66B5-70D8-18A0-3F49-E3AC6E5B92EC}"/>
                  </a:ext>
                </a:extLst>
              </p:cNvPr>
              <p:cNvCxnSpPr/>
              <p:nvPr/>
            </p:nvCxnSpPr>
            <p:spPr>
              <a:xfrm flipH="1" flipV="1">
                <a:off x="3490136" y="429203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334AF236-CC73-8427-3E90-F36EC27DFBCA}"/>
                  </a:ext>
                </a:extLst>
              </p:cNvPr>
              <p:cNvCxnSpPr/>
              <p:nvPr/>
            </p:nvCxnSpPr>
            <p:spPr>
              <a:xfrm flipH="1" flipV="1">
                <a:off x="3502762" y="45212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C101DF3A-BAD2-EAB2-5AF3-3378B027F88C}"/>
                  </a:ext>
                </a:extLst>
              </p:cNvPr>
              <p:cNvCxnSpPr/>
              <p:nvPr/>
            </p:nvCxnSpPr>
            <p:spPr>
              <a:xfrm flipH="1" flipV="1">
                <a:off x="3497890" y="4766345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E1A8ED4C-4341-1733-6107-6AEC89F5885D}"/>
                  </a:ext>
                </a:extLst>
              </p:cNvPr>
              <p:cNvCxnSpPr/>
              <p:nvPr/>
            </p:nvCxnSpPr>
            <p:spPr>
              <a:xfrm flipH="1" flipV="1">
                <a:off x="3494872" y="4983669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8A19AECD-7716-0D60-F67E-900D23CE8CD1}"/>
                  </a:ext>
                </a:extLst>
              </p:cNvPr>
              <p:cNvCxnSpPr/>
              <p:nvPr/>
            </p:nvCxnSpPr>
            <p:spPr>
              <a:xfrm flipH="1" flipV="1">
                <a:off x="3490136" y="519373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A3C2CDC-4A04-D11B-94AD-E529867A4660}"/>
                </a:ext>
              </a:extLst>
            </p:cNvPr>
            <p:cNvGrpSpPr/>
            <p:nvPr/>
          </p:nvGrpSpPr>
          <p:grpSpPr>
            <a:xfrm flipH="1">
              <a:off x="8721329" y="2286969"/>
              <a:ext cx="226184" cy="1854200"/>
              <a:chOff x="3490136" y="3619500"/>
              <a:chExt cx="226184" cy="1854200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AE74A853-F87E-C12B-EF3A-3BDC2E10E91A}"/>
                  </a:ext>
                </a:extLst>
              </p:cNvPr>
              <p:cNvCxnSpPr/>
              <p:nvPr/>
            </p:nvCxnSpPr>
            <p:spPr>
              <a:xfrm>
                <a:off x="3705225" y="3638550"/>
                <a:ext cx="0" cy="18351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2B115E20-822D-84A4-5B88-E3DB71B6D40A}"/>
                  </a:ext>
                </a:extLst>
              </p:cNvPr>
              <p:cNvCxnSpPr/>
              <p:nvPr/>
            </p:nvCxnSpPr>
            <p:spPr>
              <a:xfrm flipH="1" flipV="1">
                <a:off x="3508375" y="36195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C0FB9E1-201A-5B92-B038-41575CFA44EA}"/>
                  </a:ext>
                </a:extLst>
              </p:cNvPr>
              <p:cNvCxnSpPr/>
              <p:nvPr/>
            </p:nvCxnSpPr>
            <p:spPr>
              <a:xfrm flipH="1" flipV="1">
                <a:off x="3497280" y="3817715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B9B00AE7-29C5-7911-4527-15F2BDFD0F9F}"/>
                  </a:ext>
                </a:extLst>
              </p:cNvPr>
              <p:cNvCxnSpPr/>
              <p:nvPr/>
            </p:nvCxnSpPr>
            <p:spPr>
              <a:xfrm flipH="1" flipV="1">
                <a:off x="3493602" y="40259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50D82CD1-112F-89D8-42B0-F5A4871C06DB}"/>
                  </a:ext>
                </a:extLst>
              </p:cNvPr>
              <p:cNvCxnSpPr/>
              <p:nvPr/>
            </p:nvCxnSpPr>
            <p:spPr>
              <a:xfrm flipH="1" flipV="1">
                <a:off x="3490136" y="429203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235A5A3-FDBB-0587-F29F-878667D36B58}"/>
                  </a:ext>
                </a:extLst>
              </p:cNvPr>
              <p:cNvCxnSpPr/>
              <p:nvPr/>
            </p:nvCxnSpPr>
            <p:spPr>
              <a:xfrm flipH="1" flipV="1">
                <a:off x="3502762" y="45212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D54E78C-5619-34CA-6BD3-21E97DFF86D1}"/>
                  </a:ext>
                </a:extLst>
              </p:cNvPr>
              <p:cNvCxnSpPr/>
              <p:nvPr/>
            </p:nvCxnSpPr>
            <p:spPr>
              <a:xfrm flipH="1" flipV="1">
                <a:off x="3497890" y="4766345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47BA4269-09D2-332F-9690-E267C5A7892A}"/>
                  </a:ext>
                </a:extLst>
              </p:cNvPr>
              <p:cNvCxnSpPr/>
              <p:nvPr/>
            </p:nvCxnSpPr>
            <p:spPr>
              <a:xfrm flipH="1" flipV="1">
                <a:off x="3494872" y="4983669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609F53A-732C-8185-13BD-C46E979D196D}"/>
                  </a:ext>
                </a:extLst>
              </p:cNvPr>
              <p:cNvCxnSpPr/>
              <p:nvPr/>
            </p:nvCxnSpPr>
            <p:spPr>
              <a:xfrm flipH="1" flipV="1">
                <a:off x="3490136" y="519373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7F8BA44-AE8A-F97E-8303-12E0B5387236}"/>
                    </a:ext>
                  </a:extLst>
                </p:cNvPr>
                <p:cNvSpPr txBox="1"/>
                <p:nvPr/>
              </p:nvSpPr>
              <p:spPr>
                <a:xfrm>
                  <a:off x="7812495" y="3592178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7F8BA44-AE8A-F97E-8303-12E0B5387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2495" y="3592178"/>
                  <a:ext cx="4000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59A4FAFE-0974-6DE2-722B-72A08EE1626E}"/>
                    </a:ext>
                  </a:extLst>
                </p:cNvPr>
                <p:cNvSpPr txBox="1"/>
                <p:nvPr/>
              </p:nvSpPr>
              <p:spPr>
                <a:xfrm>
                  <a:off x="3221108" y="2531535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59A4FAFE-0974-6DE2-722B-72A08EE16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108" y="2531535"/>
                  <a:ext cx="40005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862AFF29-96BB-E26F-A97A-1E144BF9B335}"/>
                    </a:ext>
                  </a:extLst>
                </p:cNvPr>
                <p:cNvSpPr txBox="1"/>
                <p:nvPr/>
              </p:nvSpPr>
              <p:spPr>
                <a:xfrm>
                  <a:off x="5485992" y="3595081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862AFF29-96BB-E26F-A97A-1E144BF9B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992" y="3595081"/>
                  <a:ext cx="4000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A9D066FA-CE7C-6A7A-A514-8F79E59411F5}"/>
                </a:ext>
              </a:extLst>
            </p:cNvPr>
            <p:cNvCxnSpPr>
              <a:cxnSpLocks/>
            </p:cNvCxnSpPr>
            <p:nvPr/>
          </p:nvCxnSpPr>
          <p:spPr>
            <a:xfrm>
              <a:off x="8968804" y="3188669"/>
              <a:ext cx="54009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5005CEF0-63F4-0756-4CAE-6A5BEA49278C}"/>
                    </a:ext>
                  </a:extLst>
                </p:cNvPr>
                <p:cNvSpPr txBox="1"/>
                <p:nvPr/>
              </p:nvSpPr>
              <p:spPr>
                <a:xfrm>
                  <a:off x="9051327" y="2788325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5005CEF0-63F4-0756-4CAE-6A5BEA492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1327" y="2788325"/>
                  <a:ext cx="40005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1DA98F75-D5F3-BF81-B1C6-4096EF3FA25A}"/>
                </a:ext>
              </a:extLst>
            </p:cNvPr>
            <p:cNvGrpSpPr/>
            <p:nvPr/>
          </p:nvGrpSpPr>
          <p:grpSpPr>
            <a:xfrm>
              <a:off x="5028407" y="3498500"/>
              <a:ext cx="1382032" cy="195263"/>
              <a:chOff x="5028407" y="3498500"/>
              <a:chExt cx="1382032" cy="195263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6B06DD02-92A0-DA03-5E3E-E918E89FBF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44923" y="3595081"/>
                <a:ext cx="665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B4D1219-4DF7-308E-792F-F3F5F12D99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8407" y="3600894"/>
                <a:ext cx="53770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788DC7F-DBD2-054E-3BC1-84A426C7007E}"/>
                  </a:ext>
                </a:extLst>
              </p:cNvPr>
              <p:cNvCxnSpPr/>
              <p:nvPr/>
            </p:nvCxnSpPr>
            <p:spPr>
              <a:xfrm flipH="1">
                <a:off x="5744923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E4010B9E-C5D0-FB2D-F349-233AB0A35D69}"/>
                  </a:ext>
                </a:extLst>
              </p:cNvPr>
              <p:cNvCxnSpPr/>
              <p:nvPr/>
            </p:nvCxnSpPr>
            <p:spPr>
              <a:xfrm flipH="1">
                <a:off x="5566114" y="3498500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0E7F7F9D-E294-7F06-8050-30377FB4F976}"/>
                  </a:ext>
                </a:extLst>
              </p:cNvPr>
              <p:cNvCxnSpPr/>
              <p:nvPr/>
            </p:nvCxnSpPr>
            <p:spPr>
              <a:xfrm flipH="1">
                <a:off x="5566114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303AB14-E809-7637-4611-2EE8D613CFA8}"/>
                  </a:ext>
                </a:extLst>
              </p:cNvPr>
              <p:cNvCxnSpPr/>
              <p:nvPr/>
            </p:nvCxnSpPr>
            <p:spPr>
              <a:xfrm>
                <a:off x="5566114" y="3693763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CD9FD3B-432A-27E4-711D-5C7AA8D16F55}"/>
                </a:ext>
              </a:extLst>
            </p:cNvPr>
            <p:cNvGrpSpPr/>
            <p:nvPr/>
          </p:nvGrpSpPr>
          <p:grpSpPr>
            <a:xfrm>
              <a:off x="7362070" y="2851752"/>
              <a:ext cx="1365982" cy="557212"/>
              <a:chOff x="5753100" y="4183050"/>
              <a:chExt cx="1365982" cy="557212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2D741DB-244E-5EB4-BFFE-5BDFC6463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0" y="4480706"/>
                <a:ext cx="236220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3D61285D-9696-CB37-46A8-0BBA356E8DB1}"/>
                  </a:ext>
                </a:extLst>
              </p:cNvPr>
              <p:cNvCxnSpPr/>
              <p:nvPr/>
            </p:nvCxnSpPr>
            <p:spPr>
              <a:xfrm flipV="1">
                <a:off x="5988844" y="4183050"/>
                <a:ext cx="135731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B050918-A4AC-2B42-3E22-04973D8A9EF7}"/>
                  </a:ext>
                </a:extLst>
              </p:cNvPr>
              <p:cNvCxnSpPr/>
              <p:nvPr/>
            </p:nvCxnSpPr>
            <p:spPr>
              <a:xfrm>
                <a:off x="6129338" y="4183050"/>
                <a:ext cx="18335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08E1196-C4EF-72D9-E1CD-9411C0AAC2FE}"/>
                  </a:ext>
                </a:extLst>
              </p:cNvPr>
              <p:cNvCxnSpPr/>
              <p:nvPr/>
            </p:nvCxnSpPr>
            <p:spPr>
              <a:xfrm flipV="1">
                <a:off x="6319838" y="4183050"/>
                <a:ext cx="133350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D4C043EF-DE49-F1A4-AD41-E58F6E3FD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7950" y="4183050"/>
                <a:ext cx="165639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B486BF6-6102-A1BA-87B6-35B78C7D3354}"/>
                  </a:ext>
                </a:extLst>
              </p:cNvPr>
              <p:cNvCxnSpPr/>
              <p:nvPr/>
            </p:nvCxnSpPr>
            <p:spPr>
              <a:xfrm flipV="1">
                <a:off x="6623589" y="4183050"/>
                <a:ext cx="18678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9E1DF0DB-70B9-0F62-92E7-7048BDA7185E}"/>
                  </a:ext>
                </a:extLst>
              </p:cNvPr>
              <p:cNvCxnSpPr/>
              <p:nvPr/>
            </p:nvCxnSpPr>
            <p:spPr>
              <a:xfrm>
                <a:off x="6810375" y="4183050"/>
                <a:ext cx="93918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BC2EC485-C009-433C-8C36-0A1B810167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4293" y="4480706"/>
                <a:ext cx="214789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8AE2922F-092C-B5C9-D9FA-3D977CF3EC48}"/>
                </a:ext>
              </a:extLst>
            </p:cNvPr>
            <p:cNvGrpSpPr/>
            <p:nvPr/>
          </p:nvGrpSpPr>
          <p:grpSpPr>
            <a:xfrm>
              <a:off x="2691506" y="2851752"/>
              <a:ext cx="1365982" cy="557212"/>
              <a:chOff x="5753100" y="4183050"/>
              <a:chExt cx="1365982" cy="557212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28E17FA-FB8F-4FFA-C907-B7803E62B3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0" y="4480706"/>
                <a:ext cx="236220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78DFA8E9-2334-646C-C20E-F64E43825E51}"/>
                  </a:ext>
                </a:extLst>
              </p:cNvPr>
              <p:cNvCxnSpPr/>
              <p:nvPr/>
            </p:nvCxnSpPr>
            <p:spPr>
              <a:xfrm flipV="1">
                <a:off x="5988844" y="4183050"/>
                <a:ext cx="135731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A518C69B-7A53-7415-A6DD-B8070BEB4E70}"/>
                  </a:ext>
                </a:extLst>
              </p:cNvPr>
              <p:cNvCxnSpPr/>
              <p:nvPr/>
            </p:nvCxnSpPr>
            <p:spPr>
              <a:xfrm>
                <a:off x="6129338" y="4183050"/>
                <a:ext cx="18335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0DE6333C-1392-89E9-C4FB-B096A3A9FCF6}"/>
                  </a:ext>
                </a:extLst>
              </p:cNvPr>
              <p:cNvCxnSpPr/>
              <p:nvPr/>
            </p:nvCxnSpPr>
            <p:spPr>
              <a:xfrm flipV="1">
                <a:off x="6319838" y="4183050"/>
                <a:ext cx="133350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B0BF203-7A93-C0F4-EF12-D730E608B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7950" y="4183050"/>
                <a:ext cx="165639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C92F45E-FAE8-189D-FE34-5D3F7650A540}"/>
                  </a:ext>
                </a:extLst>
              </p:cNvPr>
              <p:cNvCxnSpPr/>
              <p:nvPr/>
            </p:nvCxnSpPr>
            <p:spPr>
              <a:xfrm flipV="1">
                <a:off x="6623589" y="4183050"/>
                <a:ext cx="18678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202D2E17-9BA4-8CA9-CE91-83AA9451C968}"/>
                  </a:ext>
                </a:extLst>
              </p:cNvPr>
              <p:cNvCxnSpPr/>
              <p:nvPr/>
            </p:nvCxnSpPr>
            <p:spPr>
              <a:xfrm>
                <a:off x="6810375" y="4183050"/>
                <a:ext cx="93918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82781EC-BF97-A6F8-2CA9-74441C897E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4293" y="4480706"/>
                <a:ext cx="214789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043515E5-9971-4053-3840-D2E9E9AEBEC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00027" y="2244616"/>
              <a:ext cx="552569" cy="550072"/>
            </a:xfrm>
            <a:prstGeom prst="bentConnector3">
              <a:avLst>
                <a:gd name="adj1" fmla="val 10056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9B2C23C0-F679-2ECC-A051-B607F32E1B29}"/>
                </a:ext>
              </a:extLst>
            </p:cNvPr>
            <p:cNvGrpSpPr/>
            <p:nvPr/>
          </p:nvGrpSpPr>
          <p:grpSpPr>
            <a:xfrm>
              <a:off x="2676940" y="3504811"/>
              <a:ext cx="1382032" cy="195263"/>
              <a:chOff x="5028407" y="3498500"/>
              <a:chExt cx="1382032" cy="195263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ECD13AC5-96DC-90D3-F93E-6572D28AA1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44923" y="3595081"/>
                <a:ext cx="665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1EF657E-6CA1-F30A-1A21-7EFED1FCC7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8407" y="3600894"/>
                <a:ext cx="53770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A191D622-03BC-B0E1-D1CF-B28B1698F9D4}"/>
                  </a:ext>
                </a:extLst>
              </p:cNvPr>
              <p:cNvCxnSpPr/>
              <p:nvPr/>
            </p:nvCxnSpPr>
            <p:spPr>
              <a:xfrm flipH="1">
                <a:off x="5744923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ECCC0176-794F-97A3-BCC6-6C067F81CB9E}"/>
                  </a:ext>
                </a:extLst>
              </p:cNvPr>
              <p:cNvCxnSpPr/>
              <p:nvPr/>
            </p:nvCxnSpPr>
            <p:spPr>
              <a:xfrm flipH="1">
                <a:off x="5566114" y="3498500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72843D24-B543-EFE3-145D-6BBD05C7D1C7}"/>
                  </a:ext>
                </a:extLst>
              </p:cNvPr>
              <p:cNvCxnSpPr/>
              <p:nvPr/>
            </p:nvCxnSpPr>
            <p:spPr>
              <a:xfrm flipH="1">
                <a:off x="5566114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4BAF2E7B-B567-CB20-8554-3F4CBB8341D4}"/>
                  </a:ext>
                </a:extLst>
              </p:cNvPr>
              <p:cNvCxnSpPr/>
              <p:nvPr/>
            </p:nvCxnSpPr>
            <p:spPr>
              <a:xfrm>
                <a:off x="5566114" y="3693763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FFA61D7-F101-64E2-334F-2CF2EC258158}"/>
                </a:ext>
              </a:extLst>
            </p:cNvPr>
            <p:cNvGrpSpPr/>
            <p:nvPr/>
          </p:nvGrpSpPr>
          <p:grpSpPr>
            <a:xfrm>
              <a:off x="7356623" y="3492687"/>
              <a:ext cx="1382032" cy="195263"/>
              <a:chOff x="5028407" y="3498500"/>
              <a:chExt cx="1382032" cy="195263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D68FBE07-7E6D-95F1-2B79-AB8E287824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44923" y="3595081"/>
                <a:ext cx="665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2AA96DF-D4FF-45FC-BABB-DCF6816CA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8407" y="3600894"/>
                <a:ext cx="53770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208C4F6C-F527-48D8-C028-49055E59ABD9}"/>
                  </a:ext>
                </a:extLst>
              </p:cNvPr>
              <p:cNvCxnSpPr/>
              <p:nvPr/>
            </p:nvCxnSpPr>
            <p:spPr>
              <a:xfrm flipH="1">
                <a:off x="5744923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B662DAA-AB92-BF0C-FF2D-D58C6B4BC222}"/>
                  </a:ext>
                </a:extLst>
              </p:cNvPr>
              <p:cNvCxnSpPr/>
              <p:nvPr/>
            </p:nvCxnSpPr>
            <p:spPr>
              <a:xfrm flipH="1">
                <a:off x="5566114" y="3498500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18469E8-EB9C-180F-8348-1FA62CB0FEE1}"/>
                  </a:ext>
                </a:extLst>
              </p:cNvPr>
              <p:cNvCxnSpPr/>
              <p:nvPr/>
            </p:nvCxnSpPr>
            <p:spPr>
              <a:xfrm flipH="1">
                <a:off x="5566114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6ABD44F-3C28-15B7-E657-BEBE2E917D76}"/>
                  </a:ext>
                </a:extLst>
              </p:cNvPr>
              <p:cNvCxnSpPr/>
              <p:nvPr/>
            </p:nvCxnSpPr>
            <p:spPr>
              <a:xfrm>
                <a:off x="5566114" y="3693763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35394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Content Placeholder 95">
            <a:extLst>
              <a:ext uri="{FF2B5EF4-FFF2-40B4-BE49-F238E27FC236}">
                <a16:creationId xmlns:a16="http://schemas.microsoft.com/office/drawing/2014/main" id="{A42C2D85-03CB-561B-7399-61273A8EB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4122"/>
            <a:ext cx="10179170" cy="1003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5641BD-D4A4-2DE2-20F1-8E9A2F1C12BF}"/>
              </a:ext>
            </a:extLst>
          </p:cNvPr>
          <p:cNvSpPr txBox="1"/>
          <p:nvPr/>
        </p:nvSpPr>
        <p:spPr>
          <a:xfrm>
            <a:off x="992038" y="994790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Cost function adjoint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495B0-2764-1AAF-58B6-47CA00AA8849}"/>
              </a:ext>
            </a:extLst>
          </p:cNvPr>
          <p:cNvSpPr txBox="1"/>
          <p:nvPr/>
        </p:nvSpPr>
        <p:spPr>
          <a:xfrm>
            <a:off x="983411" y="3429000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Q of LQR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6B3D2-3D2F-92D1-EF92-F4B9BB94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693" y="3941863"/>
            <a:ext cx="4047767" cy="13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77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C73EF-8E95-A4DA-8371-B4127DB3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Non-isothermal sloshing?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91C17-DB38-206C-CFDD-798EB9E11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2" y="1500996"/>
            <a:ext cx="9498507" cy="5141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0DE819-FFC1-EB6F-31B5-4DB29CD34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199" y="3700029"/>
            <a:ext cx="3852038" cy="2792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CBC46B-521D-8E9E-8610-06EDAC4316A4}"/>
                  </a:ext>
                </a:extLst>
              </p:cNvPr>
              <p:cNvSpPr txBox="1"/>
              <p:nvPr/>
            </p:nvSpPr>
            <p:spPr>
              <a:xfrm>
                <a:off x="8199407" y="879864"/>
                <a:ext cx="2018373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CBC46B-521D-8E9E-8610-06EDAC431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407" y="879864"/>
                <a:ext cx="2018373" cy="621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69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C1F72-6D69-4016-03F9-870330314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40FF2-1014-7F84-0A74-962B485B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Non-isothermal sloshing?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C1996A-AB3E-76CA-15FF-8AB55372A0FB}"/>
                  </a:ext>
                </a:extLst>
              </p:cNvPr>
              <p:cNvSpPr txBox="1"/>
              <p:nvPr/>
            </p:nvSpPr>
            <p:spPr>
              <a:xfrm>
                <a:off x="9731112" y="1190430"/>
                <a:ext cx="2018373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C1996A-AB3E-76CA-15FF-8AB55372A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112" y="1190430"/>
                <a:ext cx="2018373" cy="621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9900F5-A24E-896D-18AE-5ED3D891392F}"/>
                  </a:ext>
                </a:extLst>
              </p:cNvPr>
              <p:cNvSpPr txBox="1"/>
              <p:nvPr/>
            </p:nvSpPr>
            <p:spPr>
              <a:xfrm>
                <a:off x="9916064" y="2844416"/>
                <a:ext cx="1679370" cy="58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9900F5-A24E-896D-18AE-5ED3D8913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064" y="2844416"/>
                <a:ext cx="1679370" cy="584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045ACEB-523C-BD50-8F3B-E47CC90FCD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52"/>
          <a:stretch>
            <a:fillRect/>
          </a:stretch>
        </p:blipFill>
        <p:spPr>
          <a:xfrm>
            <a:off x="204089" y="1918253"/>
            <a:ext cx="7818477" cy="4046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C5695-4051-022B-1427-8B92D1328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651" y="3627159"/>
            <a:ext cx="4542527" cy="329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93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9EF7A-F3B1-4648-24F8-BF0E85C7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case: Run004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9FD09-3032-8BF6-FBB4-35EDB4EE6278}"/>
              </a:ext>
            </a:extLst>
          </p:cNvPr>
          <p:cNvSpPr txBox="1"/>
          <p:nvPr/>
        </p:nvSpPr>
        <p:spPr>
          <a:xfrm>
            <a:off x="7203513" y="1173192"/>
            <a:ext cx="243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green I will repeat….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BA3F8F-8033-524D-6485-C81DE9418601}"/>
                  </a:ext>
                </a:extLst>
              </p:cNvPr>
              <p:cNvSpPr txBox="1"/>
              <p:nvPr/>
            </p:nvSpPr>
            <p:spPr>
              <a:xfrm>
                <a:off x="9916064" y="2844416"/>
                <a:ext cx="1679370" cy="58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BA3F8F-8033-524D-6485-C81DE9418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064" y="2844416"/>
                <a:ext cx="1679370" cy="5845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00440C-5C2E-1CB6-FD39-C7004037AFEE}"/>
                  </a:ext>
                </a:extLst>
              </p:cNvPr>
              <p:cNvSpPr txBox="1"/>
              <p:nvPr/>
            </p:nvSpPr>
            <p:spPr>
              <a:xfrm>
                <a:off x="9731112" y="1190430"/>
                <a:ext cx="2018373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00440C-5C2E-1CB6-FD39-C7004037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112" y="1190430"/>
                <a:ext cx="2018373" cy="621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AA8EAA8-BCEF-FE1C-436F-4ECC8ED13D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7"/>
          <a:stretch>
            <a:fillRect/>
          </a:stretch>
        </p:blipFill>
        <p:spPr>
          <a:xfrm>
            <a:off x="264474" y="2061713"/>
            <a:ext cx="8301368" cy="4250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4D45B1-5004-B9B4-7D8D-0CA620833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581" y="3585891"/>
            <a:ext cx="4513062" cy="32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06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894C3-5C90-47CE-9E63-47615134E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22BC0F-AB71-0A5B-30F7-1023D71FE086}"/>
                  </a:ext>
                </a:extLst>
              </p:cNvPr>
              <p:cNvSpPr txBox="1"/>
              <p:nvPr/>
            </p:nvSpPr>
            <p:spPr>
              <a:xfrm>
                <a:off x="8725619" y="1971758"/>
                <a:ext cx="2445588" cy="388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𝐿𝑄𝑅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3B0BCF-A141-D831-3096-15C40973B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19" y="1971758"/>
                <a:ext cx="2445588" cy="388889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4E2303-0F78-6F68-C55F-BDAF548A0F5B}"/>
                  </a:ext>
                </a:extLst>
              </p:cNvPr>
              <p:cNvSpPr txBox="1"/>
              <p:nvPr/>
            </p:nvSpPr>
            <p:spPr>
              <a:xfrm>
                <a:off x="8725619" y="1504583"/>
                <a:ext cx="23463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7DCD71-17F4-B4FB-0A42-DA7AECFB6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19" y="1504583"/>
                <a:ext cx="23463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087F2B-7585-9616-3EDD-46C7248D1FC8}"/>
                  </a:ext>
                </a:extLst>
              </p:cNvPr>
              <p:cNvSpPr txBox="1"/>
              <p:nvPr/>
            </p:nvSpPr>
            <p:spPr>
              <a:xfrm>
                <a:off x="7864791" y="3429000"/>
                <a:ext cx="4327209" cy="390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𝑳𝑸𝑹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b="1" dirty="0"/>
                  <a:t>[29.13  ,7.449 ,19.484  ,5.736]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087F2B-7585-9616-3EDD-46C7248D1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1" y="3429000"/>
                <a:ext cx="4327209" cy="390363"/>
              </a:xfrm>
              <a:prstGeom prst="rect">
                <a:avLst/>
              </a:prstGeom>
              <a:blipFill>
                <a:blip r:embed="rId4"/>
                <a:stretch>
                  <a:fillRect t="-6250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A511B17-8DBC-696A-5A7C-E5E06975B747}"/>
              </a:ext>
            </a:extLst>
          </p:cNvPr>
          <p:cNvSpPr txBox="1"/>
          <p:nvPr/>
        </p:nvSpPr>
        <p:spPr>
          <a:xfrm>
            <a:off x="595223" y="276045"/>
            <a:ext cx="503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>
                <a:solidFill>
                  <a:schemeClr val="tx2"/>
                </a:solidFill>
              </a:rPr>
              <a:t>I found the best K with LQR.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LQR can only found the best K function to the entire state 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01E35-42C2-3485-2A0A-A2E78C245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60647"/>
            <a:ext cx="7704316" cy="3739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A173B1-AC73-DBC2-545D-6427C9FC4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62" y="1313697"/>
            <a:ext cx="7643848" cy="75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5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39D436-BE1A-3A41-EB1B-70D30AF3F4C9}"/>
              </a:ext>
            </a:extLst>
          </p:cNvPr>
          <p:cNvSpPr txBox="1"/>
          <p:nvPr/>
        </p:nvSpPr>
        <p:spPr>
          <a:xfrm>
            <a:off x="595223" y="276045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2) Adjoint with JAX using the full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DA825-FB3B-7109-96AF-FB70E6C8B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73" y="995248"/>
            <a:ext cx="7132330" cy="3463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A7D30F-6B32-4EC2-84B3-E67F39E5B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0962"/>
            <a:ext cx="7719461" cy="24237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1F30A4-2F4A-B3D2-7650-15E62B776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094" y="3081705"/>
            <a:ext cx="6353107" cy="1994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CAC850-63F2-7794-DC73-24F47C25DF50}"/>
                  </a:ext>
                </a:extLst>
              </p:cNvPr>
              <p:cNvSpPr txBox="1"/>
              <p:nvPr/>
            </p:nvSpPr>
            <p:spPr>
              <a:xfrm>
                <a:off x="7155402" y="309029"/>
                <a:ext cx="2796466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CAC850-63F2-7794-DC73-24F47C25D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402" y="309029"/>
                <a:ext cx="2796466" cy="37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7C4D991-9B94-7A1E-500A-CD9061B0C9F8}"/>
              </a:ext>
            </a:extLst>
          </p:cNvPr>
          <p:cNvSpPr txBox="1"/>
          <p:nvPr/>
        </p:nvSpPr>
        <p:spPr>
          <a:xfrm>
            <a:off x="7578138" y="1677890"/>
            <a:ext cx="474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K_opt</a:t>
            </a:r>
            <a:r>
              <a:rPr lang="en-US" dirty="0"/>
              <a:t> = [14.54, 10.12,  - 0.2008,  8.0320]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FFA62F-AE42-5203-EEB2-936D2ED36B29}"/>
              </a:ext>
            </a:extLst>
          </p:cNvPr>
          <p:cNvSpPr txBox="1"/>
          <p:nvPr/>
        </p:nvSpPr>
        <p:spPr>
          <a:xfrm>
            <a:off x="8755811" y="5710687"/>
            <a:ext cx="1587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K1 and K3</a:t>
            </a:r>
          </a:p>
          <a:p>
            <a:r>
              <a:rPr lang="en-US" b="1" dirty="0">
                <a:solidFill>
                  <a:srgbClr val="C00000"/>
                </a:solidFill>
              </a:rPr>
              <a:t>K2 and K4</a:t>
            </a:r>
          </a:p>
        </p:txBody>
      </p:sp>
    </p:spTree>
    <p:extLst>
      <p:ext uri="{BB962C8B-B14F-4D97-AF65-F5344CB8AC3E}">
        <p14:creationId xmlns:p14="http://schemas.microsoft.com/office/powerpoint/2010/main" val="3321198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80E72-B03F-B575-AD6C-17642B72B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89286-5048-9FC1-CDBE-D73F50C2D824}"/>
              </a:ext>
            </a:extLst>
          </p:cNvPr>
          <p:cNvSpPr txBox="1"/>
          <p:nvPr/>
        </p:nvSpPr>
        <p:spPr>
          <a:xfrm>
            <a:off x="595223" y="276045"/>
            <a:ext cx="503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2) Adjoint with JAX using the full state</a:t>
            </a:r>
            <a:br>
              <a:rPr lang="en-US" b="1" dirty="0"/>
            </a:br>
            <a:r>
              <a:rPr lang="en-US" b="1" dirty="0">
                <a:solidFill>
                  <a:srgbClr val="FF0000"/>
                </a:solidFill>
              </a:rPr>
              <a:t>     Adjoint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0DD45-A25B-EC9B-79A5-A4B98AEF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8" y="1323681"/>
            <a:ext cx="3153215" cy="2105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98EF8A-CB89-D479-2C82-6B928BCED0F9}"/>
                  </a:ext>
                </a:extLst>
              </p:cNvPr>
              <p:cNvSpPr txBox="1"/>
              <p:nvPr/>
            </p:nvSpPr>
            <p:spPr>
              <a:xfrm>
                <a:off x="5495026" y="819509"/>
                <a:ext cx="5943600" cy="1770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Start with a K, compute the trajectory X with this K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Compute Cost from this trajectory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Backward integration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98EF8A-CB89-D479-2C82-6B928BCED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26" y="819509"/>
                <a:ext cx="5943600" cy="1770421"/>
              </a:xfrm>
              <a:prstGeom prst="rect">
                <a:avLst/>
              </a:prstGeom>
              <a:blipFill>
                <a:blip r:embed="rId3"/>
                <a:stretch>
                  <a:fillRect l="-923" t="-1718" b="-5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AB6534-5B5A-3EB8-F321-4CB0344C708D}"/>
                  </a:ext>
                </a:extLst>
              </p:cNvPr>
              <p:cNvSpPr txBox="1"/>
              <p:nvPr/>
            </p:nvSpPr>
            <p:spPr>
              <a:xfrm>
                <a:off x="9549441" y="1108209"/>
                <a:ext cx="961995" cy="622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AB6534-5B5A-3EB8-F321-4CB0344C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41" y="1108209"/>
                <a:ext cx="961995" cy="622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CB197E1-2092-CEAC-9335-08F6BD601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8652" y="1977053"/>
            <a:ext cx="2572109" cy="8383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842F1B-1A52-62B1-5ABD-18B6AC5F1376}"/>
                  </a:ext>
                </a:extLst>
              </p:cNvPr>
              <p:cNvSpPr txBox="1"/>
              <p:nvPr/>
            </p:nvSpPr>
            <p:spPr>
              <a:xfrm>
                <a:off x="4785064" y="3300914"/>
                <a:ext cx="3240350" cy="1903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842F1B-1A52-62B1-5ABD-18B6AC5F1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064" y="3300914"/>
                <a:ext cx="3240350" cy="1903919"/>
              </a:xfrm>
              <a:prstGeom prst="rect">
                <a:avLst/>
              </a:prstGeom>
              <a:blipFill>
                <a:blip r:embed="rId6"/>
                <a:stretch>
                  <a:fillRect l="-1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D0E0176D-91F6-5746-E5A8-89DBBDDF8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960" y="3002004"/>
            <a:ext cx="3067478" cy="981212"/>
          </a:xfrm>
          <a:prstGeom prst="rect">
            <a:avLst/>
          </a:prstGeom>
        </p:spPr>
      </p:pic>
      <p:pic>
        <p:nvPicPr>
          <p:cNvPr id="22" name="Content Placeholder 95">
            <a:extLst>
              <a:ext uri="{FF2B5EF4-FFF2-40B4-BE49-F238E27FC236}">
                <a16:creationId xmlns:a16="http://schemas.microsoft.com/office/drawing/2014/main" id="{B8B0BD34-091C-091A-6292-CC905C764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2602" y="77728"/>
            <a:ext cx="7066472" cy="6968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D5DCE9-E94E-21A0-F48C-8ED49873C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0770" y="4012200"/>
            <a:ext cx="3348731" cy="276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26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915B4-EF2E-C083-CDC1-6866A0847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453" y="1290223"/>
            <a:ext cx="2848373" cy="809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F31F37-8782-86CE-0572-17C5E435E4AC}"/>
              </a:ext>
            </a:extLst>
          </p:cNvPr>
          <p:cNvSpPr txBox="1"/>
          <p:nvPr/>
        </p:nvSpPr>
        <p:spPr>
          <a:xfrm>
            <a:off x="5020573" y="776377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5. Computation of the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5A36D1-0B6E-AACF-50CA-69135B6B8895}"/>
                  </a:ext>
                </a:extLst>
              </p:cNvPr>
              <p:cNvSpPr txBox="1"/>
              <p:nvPr/>
            </p:nvSpPr>
            <p:spPr>
              <a:xfrm>
                <a:off x="3379948" y="3265087"/>
                <a:ext cx="2527540" cy="102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=2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5A36D1-0B6E-AACF-50CA-69135B6B8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948" y="3265087"/>
                <a:ext cx="2527540" cy="1026243"/>
              </a:xfrm>
              <a:prstGeom prst="rect">
                <a:avLst/>
              </a:prstGeom>
              <a:blipFill>
                <a:blip r:embed="rId3"/>
                <a:stretch>
                  <a:fillRect l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9A3818D-BC7B-FD28-6C37-1695317B7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075" y="2917059"/>
            <a:ext cx="5249008" cy="15242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0B52A-1BE3-432A-76CA-C24D4E17CF19}"/>
              </a:ext>
            </a:extLst>
          </p:cNvPr>
          <p:cNvSpPr txBox="1"/>
          <p:nvPr/>
        </p:nvSpPr>
        <p:spPr>
          <a:xfrm>
            <a:off x="5020573" y="5182038"/>
            <a:ext cx="420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Adam with </a:t>
            </a:r>
            <a:r>
              <a:rPr lang="en-US" dirty="0" err="1"/>
              <a:t>optax</a:t>
            </a:r>
            <a:r>
              <a:rPr lang="en-US" dirty="0"/>
              <a:t>  </a:t>
            </a:r>
            <a:r>
              <a:rPr lang="en-US" dirty="0" err="1"/>
              <a:t>ecc</a:t>
            </a:r>
            <a:r>
              <a:rPr lang="en-US" dirty="0"/>
              <a:t>…</a:t>
            </a:r>
          </a:p>
        </p:txBody>
      </p:sp>
      <p:pic>
        <p:nvPicPr>
          <p:cNvPr id="2" name="Content Placeholder 95">
            <a:extLst>
              <a:ext uri="{FF2B5EF4-FFF2-40B4-BE49-F238E27FC236}">
                <a16:creationId xmlns:a16="http://schemas.microsoft.com/office/drawing/2014/main" id="{1C274418-826D-81C3-C2AB-F711149BD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602" y="77728"/>
            <a:ext cx="7066472" cy="6968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F555C-4A4F-C7A4-3D23-5E18E2B6267C}"/>
              </a:ext>
            </a:extLst>
          </p:cNvPr>
          <p:cNvCxnSpPr/>
          <p:nvPr/>
        </p:nvCxnSpPr>
        <p:spPr>
          <a:xfrm flipH="1">
            <a:off x="4643718" y="1775012"/>
            <a:ext cx="2779058" cy="403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CC265D-769B-E467-D805-7595DBCEC8F8}"/>
                  </a:ext>
                </a:extLst>
              </p:cNvPr>
              <p:cNvSpPr txBox="1"/>
              <p:nvPr/>
            </p:nvSpPr>
            <p:spPr>
              <a:xfrm>
                <a:off x="2528047" y="1730188"/>
                <a:ext cx="2339788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CC265D-769B-E467-D805-7595DBCEC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047" y="1730188"/>
                <a:ext cx="2339788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940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8278F-9A70-F434-F86E-260E4127C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583EDC-9A0B-90A4-93D7-8E0030342D87}"/>
              </a:ext>
            </a:extLst>
          </p:cNvPr>
          <p:cNvSpPr txBox="1"/>
          <p:nvPr/>
        </p:nvSpPr>
        <p:spPr>
          <a:xfrm>
            <a:off x="595223" y="276045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3) Adjoint with JAX using only x1,x1d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870362-12D8-9627-716C-96F18303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1" y="1539981"/>
            <a:ext cx="10658878" cy="51755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FD8D71-2FD9-8866-89DD-1D6446FEB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035" y="3255713"/>
            <a:ext cx="4558812" cy="368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EF86DF-00C5-619C-B957-0681E280BEA6}"/>
              </a:ext>
            </a:extLst>
          </p:cNvPr>
          <p:cNvSpPr txBox="1"/>
          <p:nvPr/>
        </p:nvSpPr>
        <p:spPr>
          <a:xfrm>
            <a:off x="7185803" y="908013"/>
            <a:ext cx="5105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K_full_opt</a:t>
            </a:r>
            <a:r>
              <a:rPr lang="en-US" dirty="0"/>
              <a:t> = [-13.65  -3.025   0.           0.        ]</a:t>
            </a:r>
          </a:p>
        </p:txBody>
      </p:sp>
    </p:spTree>
    <p:extLst>
      <p:ext uri="{BB962C8B-B14F-4D97-AF65-F5344CB8AC3E}">
        <p14:creationId xmlns:p14="http://schemas.microsoft.com/office/powerpoint/2010/main" val="354103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05517-9845-51BB-2D2E-6451826F9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E238B1-47C0-AB6E-4820-965A91D0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68" y="748802"/>
            <a:ext cx="7805700" cy="37642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82F9A-3B2C-D3F7-8F8E-406347DEC489}"/>
              </a:ext>
            </a:extLst>
          </p:cNvPr>
          <p:cNvSpPr txBox="1"/>
          <p:nvPr/>
        </p:nvSpPr>
        <p:spPr>
          <a:xfrm>
            <a:off x="595223" y="276045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4)Comparison LINEAR case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8EEC01-00E2-B287-81B9-CBC5323A1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15" y="4361820"/>
            <a:ext cx="6035001" cy="22844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7C8A56-9161-6863-3208-9928A3DCF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642" y="5135726"/>
            <a:ext cx="5600358" cy="116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9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3B0BCF-A141-D831-3096-15C40973BC29}"/>
                  </a:ext>
                </a:extLst>
              </p:cNvPr>
              <p:cNvSpPr txBox="1"/>
              <p:nvPr/>
            </p:nvSpPr>
            <p:spPr>
              <a:xfrm>
                <a:off x="8725619" y="1971758"/>
                <a:ext cx="2445588" cy="388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𝐿𝑄𝑅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3B0BCF-A141-D831-3096-15C40973B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19" y="1971758"/>
                <a:ext cx="2445588" cy="388889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7DCD71-17F4-B4FB-0A42-DA7AECFB658C}"/>
                  </a:ext>
                </a:extLst>
              </p:cNvPr>
              <p:cNvSpPr txBox="1"/>
              <p:nvPr/>
            </p:nvSpPr>
            <p:spPr>
              <a:xfrm>
                <a:off x="8725619" y="1504583"/>
                <a:ext cx="23463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7DCD71-17F4-B4FB-0A42-DA7AECFB6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19" y="1504583"/>
                <a:ext cx="23463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888954-423C-D0D2-422F-51567652F3AD}"/>
                  </a:ext>
                </a:extLst>
              </p:cNvPr>
              <p:cNvSpPr txBox="1"/>
              <p:nvPr/>
            </p:nvSpPr>
            <p:spPr>
              <a:xfrm>
                <a:off x="7821283" y="2491057"/>
                <a:ext cx="3843068" cy="388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𝑳𝑸𝑹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b="1" dirty="0"/>
                  <a:t>[-29.62, -7.29, -16.82, -5.68]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888954-423C-D0D2-422F-51567652F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283" y="2491057"/>
                <a:ext cx="3843068" cy="388889"/>
              </a:xfrm>
              <a:prstGeom prst="rect">
                <a:avLst/>
              </a:prstGeom>
              <a:blipFill>
                <a:blip r:embed="rId4"/>
                <a:stretch>
                  <a:fillRect t="-6349" r="-159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37E70CC-E2D3-4BB9-703C-3FC375525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80" y="2070224"/>
            <a:ext cx="7141072" cy="34664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C67C6F-9EDE-3046-114F-964F028918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9614"/>
          <a:stretch>
            <a:fillRect/>
          </a:stretch>
        </p:blipFill>
        <p:spPr>
          <a:xfrm>
            <a:off x="5698934" y="3744899"/>
            <a:ext cx="5965417" cy="31017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9E99B4-3959-289D-6F3B-5D8C2BE8771B}"/>
              </a:ext>
            </a:extLst>
          </p:cNvPr>
          <p:cNvSpPr txBox="1"/>
          <p:nvPr/>
        </p:nvSpPr>
        <p:spPr>
          <a:xfrm>
            <a:off x="595223" y="276045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1) I found the best K with LQR.</a:t>
            </a:r>
          </a:p>
        </p:txBody>
      </p:sp>
    </p:spTree>
    <p:extLst>
      <p:ext uri="{BB962C8B-B14F-4D97-AF65-F5344CB8AC3E}">
        <p14:creationId xmlns:p14="http://schemas.microsoft.com/office/powerpoint/2010/main" val="93528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BF3FA-5C82-E482-9F0E-E33EC9C83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31779B-31FF-1CAE-3F8D-69705BC5090D}"/>
                  </a:ext>
                </a:extLst>
              </p:cNvPr>
              <p:cNvSpPr txBox="1"/>
              <p:nvPr/>
            </p:nvSpPr>
            <p:spPr>
              <a:xfrm>
                <a:off x="0" y="575288"/>
                <a:ext cx="50378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3) Adjoint with JAX using only x1,x1d</a:t>
                </a:r>
                <a:br>
                  <a:rPr lang="en-US" b="1" dirty="0"/>
                </a:br>
                <a:r>
                  <a:rPr lang="en-US" b="1" dirty="0">
                    <a:solidFill>
                      <a:schemeClr val="tx2"/>
                    </a:solidFill>
                  </a:rPr>
                  <a:t>     in a nonlinear system cubic spring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31779B-31FF-1CAE-3F8D-69705BC50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5288"/>
                <a:ext cx="5037826" cy="646331"/>
              </a:xfrm>
              <a:prstGeom prst="rect">
                <a:avLst/>
              </a:prstGeom>
              <a:blipFill>
                <a:blip r:embed="rId2"/>
                <a:stretch>
                  <a:fillRect l="-969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0B9099D-08CF-3BB6-D50A-67E7FB422161}"/>
              </a:ext>
            </a:extLst>
          </p:cNvPr>
          <p:cNvGrpSpPr/>
          <p:nvPr/>
        </p:nvGrpSpPr>
        <p:grpSpPr>
          <a:xfrm>
            <a:off x="3483864" y="456096"/>
            <a:ext cx="8455598" cy="2177376"/>
            <a:chOff x="1045708" y="1644816"/>
            <a:chExt cx="9174682" cy="23927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B8979D-26E2-587D-1A7F-F19FC02B9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08" y="1644816"/>
              <a:ext cx="9174682" cy="2392768"/>
            </a:xfrm>
            <a:prstGeom prst="rect">
              <a:avLst/>
            </a:prstGeom>
          </p:spPr>
        </p:pic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93E584D-9638-A964-5201-C425A572CC9A}"/>
                </a:ext>
              </a:extLst>
            </p:cNvPr>
            <p:cNvSpPr/>
            <p:nvPr/>
          </p:nvSpPr>
          <p:spPr>
            <a:xfrm>
              <a:off x="2082159" y="2916763"/>
              <a:ext cx="1593729" cy="355868"/>
            </a:xfrm>
            <a:custGeom>
              <a:avLst/>
              <a:gdLst>
                <a:gd name="csX0" fmla="*/ 20961 w 1593729"/>
                <a:gd name="csY0" fmla="*/ 137333 h 355868"/>
                <a:gd name="csX1" fmla="*/ 2673 w 1593729"/>
                <a:gd name="csY1" fmla="*/ 228773 h 355868"/>
                <a:gd name="csX2" fmla="*/ 11817 w 1593729"/>
                <a:gd name="csY2" fmla="*/ 283637 h 355868"/>
                <a:gd name="csX3" fmla="*/ 176409 w 1593729"/>
                <a:gd name="csY3" fmla="*/ 265349 h 355868"/>
                <a:gd name="csX4" fmla="*/ 276993 w 1593729"/>
                <a:gd name="csY4" fmla="*/ 173909 h 355868"/>
                <a:gd name="csX5" fmla="*/ 286137 w 1593729"/>
                <a:gd name="csY5" fmla="*/ 128189 h 355868"/>
                <a:gd name="csX6" fmla="*/ 276993 w 1593729"/>
                <a:gd name="csY6" fmla="*/ 100757 h 355868"/>
                <a:gd name="csX7" fmla="*/ 185553 w 1593729"/>
                <a:gd name="csY7" fmla="*/ 183053 h 355868"/>
                <a:gd name="csX8" fmla="*/ 203841 w 1593729"/>
                <a:gd name="csY8" fmla="*/ 347645 h 355868"/>
                <a:gd name="csX9" fmla="*/ 295281 w 1593729"/>
                <a:gd name="csY9" fmla="*/ 320213 h 355868"/>
                <a:gd name="csX10" fmla="*/ 350145 w 1593729"/>
                <a:gd name="csY10" fmla="*/ 274493 h 355868"/>
                <a:gd name="csX11" fmla="*/ 414153 w 1593729"/>
                <a:gd name="csY11" fmla="*/ 183053 h 355868"/>
                <a:gd name="csX12" fmla="*/ 368433 w 1593729"/>
                <a:gd name="csY12" fmla="*/ 73325 h 355868"/>
                <a:gd name="csX13" fmla="*/ 331857 w 1593729"/>
                <a:gd name="csY13" fmla="*/ 100757 h 355868"/>
                <a:gd name="csX14" fmla="*/ 276993 w 1593729"/>
                <a:gd name="csY14" fmla="*/ 146477 h 355868"/>
                <a:gd name="csX15" fmla="*/ 322713 w 1593729"/>
                <a:gd name="csY15" fmla="*/ 338501 h 355868"/>
                <a:gd name="csX16" fmla="*/ 359289 w 1593729"/>
                <a:gd name="csY16" fmla="*/ 347645 h 355868"/>
                <a:gd name="csX17" fmla="*/ 514737 w 1593729"/>
                <a:gd name="csY17" fmla="*/ 201341 h 355868"/>
                <a:gd name="csX18" fmla="*/ 615321 w 1593729"/>
                <a:gd name="csY18" fmla="*/ 128189 h 355868"/>
                <a:gd name="csX19" fmla="*/ 624465 w 1593729"/>
                <a:gd name="csY19" fmla="*/ 36749 h 355868"/>
                <a:gd name="csX20" fmla="*/ 533025 w 1593729"/>
                <a:gd name="csY20" fmla="*/ 55037 h 355868"/>
                <a:gd name="csX21" fmla="*/ 542169 w 1593729"/>
                <a:gd name="csY21" fmla="*/ 265349 h 355868"/>
                <a:gd name="csX22" fmla="*/ 843921 w 1593729"/>
                <a:gd name="csY22" fmla="*/ 183053 h 355868"/>
                <a:gd name="csX23" fmla="*/ 871353 w 1593729"/>
                <a:gd name="csY23" fmla="*/ 155621 h 355868"/>
                <a:gd name="csX24" fmla="*/ 853065 w 1593729"/>
                <a:gd name="csY24" fmla="*/ 36749 h 355868"/>
                <a:gd name="csX25" fmla="*/ 816489 w 1593729"/>
                <a:gd name="csY25" fmla="*/ 173 h 355868"/>
                <a:gd name="csX26" fmla="*/ 725049 w 1593729"/>
                <a:gd name="csY26" fmla="*/ 27605 h 355868"/>
                <a:gd name="csX27" fmla="*/ 679329 w 1593729"/>
                <a:gd name="csY27" fmla="*/ 91613 h 355868"/>
                <a:gd name="csX28" fmla="*/ 670185 w 1593729"/>
                <a:gd name="csY28" fmla="*/ 183053 h 355868"/>
                <a:gd name="csX29" fmla="*/ 715905 w 1593729"/>
                <a:gd name="csY29" fmla="*/ 301925 h 355868"/>
                <a:gd name="csX30" fmla="*/ 761625 w 1593729"/>
                <a:gd name="csY30" fmla="*/ 320213 h 355868"/>
                <a:gd name="csX31" fmla="*/ 862209 w 1593729"/>
                <a:gd name="csY31" fmla="*/ 311069 h 355868"/>
                <a:gd name="csX32" fmla="*/ 871353 w 1593729"/>
                <a:gd name="csY32" fmla="*/ 55037 h 355868"/>
                <a:gd name="csX33" fmla="*/ 798201 w 1593729"/>
                <a:gd name="csY33" fmla="*/ 320213 h 355868"/>
                <a:gd name="csX34" fmla="*/ 962793 w 1593729"/>
                <a:gd name="csY34" fmla="*/ 265349 h 355868"/>
                <a:gd name="csX35" fmla="*/ 1154817 w 1593729"/>
                <a:gd name="csY35" fmla="*/ 164765 h 355868"/>
                <a:gd name="csX36" fmla="*/ 1191393 w 1593729"/>
                <a:gd name="csY36" fmla="*/ 128189 h 355868"/>
                <a:gd name="csX37" fmla="*/ 1173105 w 1593729"/>
                <a:gd name="csY37" fmla="*/ 55037 h 355868"/>
                <a:gd name="csX38" fmla="*/ 981081 w 1593729"/>
                <a:gd name="csY38" fmla="*/ 128189 h 355868"/>
                <a:gd name="csX39" fmla="*/ 962793 w 1593729"/>
                <a:gd name="csY39" fmla="*/ 164765 h 355868"/>
                <a:gd name="csX40" fmla="*/ 981081 w 1593729"/>
                <a:gd name="csY40" fmla="*/ 210485 h 355868"/>
                <a:gd name="csX41" fmla="*/ 1154817 w 1593729"/>
                <a:gd name="csY41" fmla="*/ 228773 h 355868"/>
                <a:gd name="csX42" fmla="*/ 1218825 w 1593729"/>
                <a:gd name="csY42" fmla="*/ 183053 h 355868"/>
                <a:gd name="csX43" fmla="*/ 1301121 w 1593729"/>
                <a:gd name="csY43" fmla="*/ 91613 h 355868"/>
                <a:gd name="csX44" fmla="*/ 1264545 w 1593729"/>
                <a:gd name="csY44" fmla="*/ 9317 h 355868"/>
                <a:gd name="csX45" fmla="*/ 1099953 w 1593729"/>
                <a:gd name="csY45" fmla="*/ 128189 h 355868"/>
                <a:gd name="csX46" fmla="*/ 1145673 w 1593729"/>
                <a:gd name="csY46" fmla="*/ 301925 h 355868"/>
                <a:gd name="csX47" fmla="*/ 1319409 w 1593729"/>
                <a:gd name="csY47" fmla="*/ 292781 h 355868"/>
                <a:gd name="csX48" fmla="*/ 1438281 w 1593729"/>
                <a:gd name="csY48" fmla="*/ 164765 h 355868"/>
                <a:gd name="csX49" fmla="*/ 1438281 w 1593729"/>
                <a:gd name="csY49" fmla="*/ 55037 h 355868"/>
                <a:gd name="csX50" fmla="*/ 1355985 w 1593729"/>
                <a:gd name="csY50" fmla="*/ 82469 h 355868"/>
                <a:gd name="csX51" fmla="*/ 1355985 w 1593729"/>
                <a:gd name="csY51" fmla="*/ 265349 h 355868"/>
                <a:gd name="csX52" fmla="*/ 1392561 w 1593729"/>
                <a:gd name="csY52" fmla="*/ 274493 h 355868"/>
                <a:gd name="csX53" fmla="*/ 1438281 w 1593729"/>
                <a:gd name="csY53" fmla="*/ 265349 h 355868"/>
                <a:gd name="csX54" fmla="*/ 1538865 w 1593729"/>
                <a:gd name="csY54" fmla="*/ 173909 h 355868"/>
                <a:gd name="csX55" fmla="*/ 1548009 w 1593729"/>
                <a:gd name="csY55" fmla="*/ 64181 h 355868"/>
                <a:gd name="csX56" fmla="*/ 1511433 w 1593729"/>
                <a:gd name="csY56" fmla="*/ 73325 h 355868"/>
                <a:gd name="csX57" fmla="*/ 1511433 w 1593729"/>
                <a:gd name="csY57" fmla="*/ 265349 h 355868"/>
                <a:gd name="csX58" fmla="*/ 1538865 w 1593729"/>
                <a:gd name="csY58" fmla="*/ 256205 h 355868"/>
                <a:gd name="csX59" fmla="*/ 1593729 w 1593729"/>
                <a:gd name="csY59" fmla="*/ 256205 h 35586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  <a:cxn ang="0">
                  <a:pos x="csX50" y="csY50"/>
                </a:cxn>
                <a:cxn ang="0">
                  <a:pos x="csX51" y="csY51"/>
                </a:cxn>
                <a:cxn ang="0">
                  <a:pos x="csX52" y="csY52"/>
                </a:cxn>
                <a:cxn ang="0">
                  <a:pos x="csX53" y="csY53"/>
                </a:cxn>
                <a:cxn ang="0">
                  <a:pos x="csX54" y="csY54"/>
                </a:cxn>
                <a:cxn ang="0">
                  <a:pos x="csX55" y="csY55"/>
                </a:cxn>
                <a:cxn ang="0">
                  <a:pos x="csX56" y="csY56"/>
                </a:cxn>
                <a:cxn ang="0">
                  <a:pos x="csX57" y="csY57"/>
                </a:cxn>
                <a:cxn ang="0">
                  <a:pos x="csX58" y="csY58"/>
                </a:cxn>
                <a:cxn ang="0">
                  <a:pos x="csX59" y="csY59"/>
                </a:cxn>
              </a:cxnLst>
              <a:rect l="l" t="t" r="r" b="b"/>
              <a:pathLst>
                <a:path w="1593729" h="355868">
                  <a:moveTo>
                    <a:pt x="20961" y="137333"/>
                  </a:moveTo>
                  <a:cubicBezTo>
                    <a:pt x="14865" y="167813"/>
                    <a:pt x="4612" y="197750"/>
                    <a:pt x="2673" y="228773"/>
                  </a:cubicBezTo>
                  <a:cubicBezTo>
                    <a:pt x="1516" y="247277"/>
                    <a:pt x="-6326" y="279818"/>
                    <a:pt x="11817" y="283637"/>
                  </a:cubicBezTo>
                  <a:cubicBezTo>
                    <a:pt x="65835" y="295009"/>
                    <a:pt x="121545" y="271445"/>
                    <a:pt x="176409" y="265349"/>
                  </a:cubicBezTo>
                  <a:cubicBezTo>
                    <a:pt x="205873" y="243251"/>
                    <a:pt x="259213" y="213914"/>
                    <a:pt x="276993" y="173909"/>
                  </a:cubicBezTo>
                  <a:cubicBezTo>
                    <a:pt x="283305" y="159707"/>
                    <a:pt x="283089" y="143429"/>
                    <a:pt x="286137" y="128189"/>
                  </a:cubicBezTo>
                  <a:cubicBezTo>
                    <a:pt x="283089" y="119045"/>
                    <a:pt x="286573" y="99693"/>
                    <a:pt x="276993" y="100757"/>
                  </a:cubicBezTo>
                  <a:cubicBezTo>
                    <a:pt x="203458" y="108928"/>
                    <a:pt x="205357" y="133543"/>
                    <a:pt x="185553" y="183053"/>
                  </a:cubicBezTo>
                  <a:cubicBezTo>
                    <a:pt x="191649" y="237917"/>
                    <a:pt x="169357" y="304540"/>
                    <a:pt x="203841" y="347645"/>
                  </a:cubicBezTo>
                  <a:cubicBezTo>
                    <a:pt x="223720" y="372494"/>
                    <a:pt x="266818" y="334444"/>
                    <a:pt x="295281" y="320213"/>
                  </a:cubicBezTo>
                  <a:cubicBezTo>
                    <a:pt x="316573" y="309567"/>
                    <a:pt x="333312" y="291326"/>
                    <a:pt x="350145" y="274493"/>
                  </a:cubicBezTo>
                  <a:cubicBezTo>
                    <a:pt x="393702" y="230936"/>
                    <a:pt x="391454" y="228451"/>
                    <a:pt x="414153" y="183053"/>
                  </a:cubicBezTo>
                  <a:cubicBezTo>
                    <a:pt x="398913" y="146477"/>
                    <a:pt x="396451" y="101343"/>
                    <a:pt x="368433" y="73325"/>
                  </a:cubicBezTo>
                  <a:cubicBezTo>
                    <a:pt x="357657" y="62549"/>
                    <a:pt x="343757" y="91237"/>
                    <a:pt x="331857" y="100757"/>
                  </a:cubicBezTo>
                  <a:cubicBezTo>
                    <a:pt x="313268" y="115628"/>
                    <a:pt x="295281" y="131237"/>
                    <a:pt x="276993" y="146477"/>
                  </a:cubicBezTo>
                  <a:cubicBezTo>
                    <a:pt x="292233" y="210485"/>
                    <a:pt x="297800" y="277603"/>
                    <a:pt x="322713" y="338501"/>
                  </a:cubicBezTo>
                  <a:cubicBezTo>
                    <a:pt x="327471" y="350133"/>
                    <a:pt x="349063" y="354950"/>
                    <a:pt x="359289" y="347645"/>
                  </a:cubicBezTo>
                  <a:cubicBezTo>
                    <a:pt x="417191" y="306286"/>
                    <a:pt x="457190" y="243193"/>
                    <a:pt x="514737" y="201341"/>
                  </a:cubicBezTo>
                  <a:lnTo>
                    <a:pt x="615321" y="128189"/>
                  </a:lnTo>
                  <a:cubicBezTo>
                    <a:pt x="619562" y="121120"/>
                    <a:pt x="678571" y="50275"/>
                    <a:pt x="624465" y="36749"/>
                  </a:cubicBezTo>
                  <a:cubicBezTo>
                    <a:pt x="594309" y="29210"/>
                    <a:pt x="563505" y="48941"/>
                    <a:pt x="533025" y="55037"/>
                  </a:cubicBezTo>
                  <a:cubicBezTo>
                    <a:pt x="429767" y="184109"/>
                    <a:pt x="437655" y="114384"/>
                    <a:pt x="542169" y="265349"/>
                  </a:cubicBezTo>
                  <a:cubicBezTo>
                    <a:pt x="749582" y="246493"/>
                    <a:pt x="706205" y="281422"/>
                    <a:pt x="843921" y="183053"/>
                  </a:cubicBezTo>
                  <a:cubicBezTo>
                    <a:pt x="854444" y="175537"/>
                    <a:pt x="862209" y="164765"/>
                    <a:pt x="871353" y="155621"/>
                  </a:cubicBezTo>
                  <a:cubicBezTo>
                    <a:pt x="865257" y="115997"/>
                    <a:pt x="866408" y="74554"/>
                    <a:pt x="853065" y="36749"/>
                  </a:cubicBezTo>
                  <a:cubicBezTo>
                    <a:pt x="847326" y="20490"/>
                    <a:pt x="833687" y="1401"/>
                    <a:pt x="816489" y="173"/>
                  </a:cubicBezTo>
                  <a:cubicBezTo>
                    <a:pt x="784748" y="-2094"/>
                    <a:pt x="755529" y="18461"/>
                    <a:pt x="725049" y="27605"/>
                  </a:cubicBezTo>
                  <a:cubicBezTo>
                    <a:pt x="709809" y="48941"/>
                    <a:pt x="688056" y="66888"/>
                    <a:pt x="679329" y="91613"/>
                  </a:cubicBezTo>
                  <a:cubicBezTo>
                    <a:pt x="669134" y="120499"/>
                    <a:pt x="670185" y="152421"/>
                    <a:pt x="670185" y="183053"/>
                  </a:cubicBezTo>
                  <a:cubicBezTo>
                    <a:pt x="670185" y="235701"/>
                    <a:pt x="673163" y="268681"/>
                    <a:pt x="715905" y="301925"/>
                  </a:cubicBezTo>
                  <a:cubicBezTo>
                    <a:pt x="728861" y="312002"/>
                    <a:pt x="746385" y="314117"/>
                    <a:pt x="761625" y="320213"/>
                  </a:cubicBezTo>
                  <a:lnTo>
                    <a:pt x="862209" y="311069"/>
                  </a:lnTo>
                  <a:cubicBezTo>
                    <a:pt x="958886" y="262731"/>
                    <a:pt x="880320" y="102113"/>
                    <a:pt x="871353" y="55037"/>
                  </a:cubicBezTo>
                  <a:cubicBezTo>
                    <a:pt x="780390" y="82326"/>
                    <a:pt x="586131" y="108143"/>
                    <a:pt x="798201" y="320213"/>
                  </a:cubicBezTo>
                  <a:cubicBezTo>
                    <a:pt x="839094" y="361106"/>
                    <a:pt x="909779" y="288458"/>
                    <a:pt x="962793" y="265349"/>
                  </a:cubicBezTo>
                  <a:cubicBezTo>
                    <a:pt x="1029031" y="236476"/>
                    <a:pt x="1092857" y="201941"/>
                    <a:pt x="1154817" y="164765"/>
                  </a:cubicBezTo>
                  <a:cubicBezTo>
                    <a:pt x="1169602" y="155894"/>
                    <a:pt x="1179201" y="140381"/>
                    <a:pt x="1191393" y="128189"/>
                  </a:cubicBezTo>
                  <a:cubicBezTo>
                    <a:pt x="1185297" y="103805"/>
                    <a:pt x="1197322" y="61764"/>
                    <a:pt x="1173105" y="55037"/>
                  </a:cubicBezTo>
                  <a:cubicBezTo>
                    <a:pt x="1089455" y="31801"/>
                    <a:pt x="1025470" y="71118"/>
                    <a:pt x="981081" y="128189"/>
                  </a:cubicBezTo>
                  <a:cubicBezTo>
                    <a:pt x="972712" y="138949"/>
                    <a:pt x="968889" y="152573"/>
                    <a:pt x="962793" y="164765"/>
                  </a:cubicBezTo>
                  <a:cubicBezTo>
                    <a:pt x="968889" y="180005"/>
                    <a:pt x="967806" y="200831"/>
                    <a:pt x="981081" y="210485"/>
                  </a:cubicBezTo>
                  <a:cubicBezTo>
                    <a:pt x="1039410" y="252906"/>
                    <a:pt x="1090778" y="235177"/>
                    <a:pt x="1154817" y="228773"/>
                  </a:cubicBezTo>
                  <a:cubicBezTo>
                    <a:pt x="1176153" y="213533"/>
                    <a:pt x="1198809" y="199990"/>
                    <a:pt x="1218825" y="183053"/>
                  </a:cubicBezTo>
                  <a:cubicBezTo>
                    <a:pt x="1263737" y="145051"/>
                    <a:pt x="1270386" y="132594"/>
                    <a:pt x="1301121" y="91613"/>
                  </a:cubicBezTo>
                  <a:cubicBezTo>
                    <a:pt x="1288929" y="64181"/>
                    <a:pt x="1293344" y="17787"/>
                    <a:pt x="1264545" y="9317"/>
                  </a:cubicBezTo>
                  <a:cubicBezTo>
                    <a:pt x="1158461" y="-21884"/>
                    <a:pt x="1133423" y="67942"/>
                    <a:pt x="1099953" y="128189"/>
                  </a:cubicBezTo>
                  <a:cubicBezTo>
                    <a:pt x="1115193" y="186101"/>
                    <a:pt x="1097766" y="265995"/>
                    <a:pt x="1145673" y="301925"/>
                  </a:cubicBezTo>
                  <a:cubicBezTo>
                    <a:pt x="1192067" y="336720"/>
                    <a:pt x="1263411" y="307857"/>
                    <a:pt x="1319409" y="292781"/>
                  </a:cubicBezTo>
                  <a:cubicBezTo>
                    <a:pt x="1358409" y="282281"/>
                    <a:pt x="1418782" y="190763"/>
                    <a:pt x="1438281" y="164765"/>
                  </a:cubicBezTo>
                  <a:cubicBezTo>
                    <a:pt x="1441656" y="147892"/>
                    <a:pt x="1463485" y="65119"/>
                    <a:pt x="1438281" y="55037"/>
                  </a:cubicBezTo>
                  <a:cubicBezTo>
                    <a:pt x="1411433" y="44298"/>
                    <a:pt x="1383417" y="73325"/>
                    <a:pt x="1355985" y="82469"/>
                  </a:cubicBezTo>
                  <a:cubicBezTo>
                    <a:pt x="1322570" y="160437"/>
                    <a:pt x="1305752" y="164882"/>
                    <a:pt x="1355985" y="265349"/>
                  </a:cubicBezTo>
                  <a:cubicBezTo>
                    <a:pt x="1361605" y="276589"/>
                    <a:pt x="1380369" y="271445"/>
                    <a:pt x="1392561" y="274493"/>
                  </a:cubicBezTo>
                  <a:cubicBezTo>
                    <a:pt x="1407801" y="271445"/>
                    <a:pt x="1424637" y="272791"/>
                    <a:pt x="1438281" y="265349"/>
                  </a:cubicBezTo>
                  <a:cubicBezTo>
                    <a:pt x="1464469" y="251065"/>
                    <a:pt x="1517264" y="195510"/>
                    <a:pt x="1538865" y="173909"/>
                  </a:cubicBezTo>
                  <a:cubicBezTo>
                    <a:pt x="1551470" y="142397"/>
                    <a:pt x="1577447" y="99506"/>
                    <a:pt x="1548009" y="64181"/>
                  </a:cubicBezTo>
                  <a:cubicBezTo>
                    <a:pt x="1539964" y="54527"/>
                    <a:pt x="1523625" y="70277"/>
                    <a:pt x="1511433" y="73325"/>
                  </a:cubicBezTo>
                  <a:cubicBezTo>
                    <a:pt x="1497210" y="144442"/>
                    <a:pt x="1487161" y="174328"/>
                    <a:pt x="1511433" y="265349"/>
                  </a:cubicBezTo>
                  <a:cubicBezTo>
                    <a:pt x="1513917" y="274662"/>
                    <a:pt x="1529285" y="257269"/>
                    <a:pt x="1538865" y="256205"/>
                  </a:cubicBezTo>
                  <a:cubicBezTo>
                    <a:pt x="1557041" y="254185"/>
                    <a:pt x="1575441" y="256205"/>
                    <a:pt x="1593729" y="25620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6B9FA6-D985-E1E6-2EFF-2E902242B653}"/>
                </a:ext>
              </a:extLst>
            </p:cNvPr>
            <p:cNvSpPr txBox="1"/>
            <p:nvPr/>
          </p:nvSpPr>
          <p:spPr>
            <a:xfrm>
              <a:off x="3675888" y="2841200"/>
              <a:ext cx="584428" cy="405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k3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477C70E-E31B-F288-AFEE-503475D16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5" y="2633472"/>
            <a:ext cx="8364394" cy="4060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B1922E-7E5C-C26B-F8EC-FC179CA7E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399" y="4810848"/>
            <a:ext cx="6310563" cy="200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6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5DF6F9-23F2-2581-2F03-454A08864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8A1608-F960-4290-1CD8-57180179ECEF}"/>
                  </a:ext>
                </a:extLst>
              </p:cNvPr>
              <p:cNvSpPr txBox="1"/>
              <p:nvPr/>
            </p:nvSpPr>
            <p:spPr>
              <a:xfrm>
                <a:off x="595223" y="276045"/>
                <a:ext cx="50378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3) Adjoint with JAX using only x1,x1d</a:t>
                </a:r>
                <a:br>
                  <a:rPr lang="en-US" b="1" dirty="0"/>
                </a:br>
                <a:r>
                  <a:rPr lang="en-US" b="1" dirty="0"/>
                  <a:t>     in a nonlinear system </a:t>
                </a:r>
                <a:r>
                  <a:rPr lang="en-US" b="1" dirty="0">
                    <a:solidFill>
                      <a:schemeClr val="tx2"/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  <m:sub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  <m:sub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bSup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𝒖</m:t>
                    </m:r>
                    <m:d>
                      <m:d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8A1608-F960-4290-1CD8-57180179E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3" y="276045"/>
                <a:ext cx="5037826" cy="646331"/>
              </a:xfrm>
              <a:prstGeom prst="rect">
                <a:avLst/>
              </a:prstGeom>
              <a:blipFill>
                <a:blip r:embed="rId2"/>
                <a:stretch>
                  <a:fillRect l="-1090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15FC390-5AFB-A4AE-669A-59762FED656D}"/>
              </a:ext>
            </a:extLst>
          </p:cNvPr>
          <p:cNvSpPr txBox="1"/>
          <p:nvPr/>
        </p:nvSpPr>
        <p:spPr>
          <a:xfrm>
            <a:off x="7863696" y="2130073"/>
            <a:ext cx="4328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 = [-10.712  -2.734 ,0,0]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AD28D-C978-A618-0D82-5CB0DFFCD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812" y="2720180"/>
            <a:ext cx="4088921" cy="3226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03CC23-6A42-93FB-2D5A-2207FDDC2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52" y="2838091"/>
            <a:ext cx="7236660" cy="35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04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554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5B0BB4-D1CF-B307-758B-669697003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CEAF3A-8CA8-A7EC-ED11-47D082339E72}"/>
                  </a:ext>
                </a:extLst>
              </p:cNvPr>
              <p:cNvSpPr txBox="1"/>
              <p:nvPr/>
            </p:nvSpPr>
            <p:spPr>
              <a:xfrm>
                <a:off x="595223" y="276045"/>
                <a:ext cx="5037826" cy="95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3) Adjoint with JAX using only x1,x1d</a:t>
                </a:r>
                <a:br>
                  <a:rPr lang="en-US" b="1" dirty="0"/>
                </a:br>
                <a:r>
                  <a:rPr lang="en-US" b="1" dirty="0">
                    <a:solidFill>
                      <a:schemeClr val="tx2"/>
                    </a:solidFill>
                  </a:rPr>
                  <a:t>     in a nonlinear system </a:t>
                </a:r>
                <a:r>
                  <a:rPr lang="en-US" b="1" dirty="0">
                    <a:solidFill>
                      <a:schemeClr val="tx2"/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  <m:sup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bSup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𝒖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</m:oMath>
                </a14:m>
                <a:br>
                  <a:rPr lang="en-US" b="1" dirty="0"/>
                </a:br>
                <a:r>
                  <a:rPr lang="en-US" b="1" dirty="0"/>
                  <a:t>     </a:t>
                </a:r>
                <a:r>
                  <a:rPr lang="en-US" b="1" dirty="0">
                    <a:solidFill>
                      <a:srgbClr val="FF0000"/>
                    </a:solidFill>
                  </a:rPr>
                  <a:t> Adjoint implementation</a:t>
                </a:r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CEAF3A-8CA8-A7EC-ED11-47D082339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3" y="276045"/>
                <a:ext cx="5037826" cy="958596"/>
              </a:xfrm>
              <a:prstGeom prst="rect">
                <a:avLst/>
              </a:prstGeom>
              <a:blipFill>
                <a:blip r:embed="rId2"/>
                <a:stretch>
                  <a:fillRect l="-1090" t="-2532" b="-5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DC425C7-844A-CA13-CDF1-611E1E13C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21" y="1722059"/>
            <a:ext cx="7259063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7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C846CF-0BA8-28D1-1B1B-66B35085585D}"/>
                  </a:ext>
                </a:extLst>
              </p:cNvPr>
              <p:cNvSpPr txBox="1"/>
              <p:nvPr/>
            </p:nvSpPr>
            <p:spPr>
              <a:xfrm>
                <a:off x="6784677" y="1321356"/>
                <a:ext cx="4636697" cy="395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𝒂𝒅𝒋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= [11.65, 20.57, 0.09, 10.18]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C846CF-0BA8-28D1-1B1B-66B35085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677" y="1321356"/>
                <a:ext cx="4636697" cy="395621"/>
              </a:xfrm>
              <a:prstGeom prst="rect">
                <a:avLst/>
              </a:prstGeom>
              <a:blipFill>
                <a:blip r:embed="rId2"/>
                <a:stretch>
                  <a:fillRect t="-615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D304C41-9385-1FBF-6CC7-926A986BC772}"/>
              </a:ext>
            </a:extLst>
          </p:cNvPr>
          <p:cNvSpPr txBox="1"/>
          <p:nvPr/>
        </p:nvSpPr>
        <p:spPr>
          <a:xfrm>
            <a:off x="7793967" y="952024"/>
            <a:ext cx="350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K0 = [0,0,0,0]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E4DDFD-8978-8306-1E95-F91DC973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5" y="1982683"/>
            <a:ext cx="7091477" cy="3443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79DFB2-4822-880D-F9BF-11DE992172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7086"/>
          <a:stretch>
            <a:fillRect/>
          </a:stretch>
        </p:blipFill>
        <p:spPr>
          <a:xfrm>
            <a:off x="5351876" y="3429000"/>
            <a:ext cx="6569830" cy="33345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A91232-D823-52A8-110C-03B2097B387A}"/>
              </a:ext>
            </a:extLst>
          </p:cNvPr>
          <p:cNvSpPr txBox="1"/>
          <p:nvPr/>
        </p:nvSpPr>
        <p:spPr>
          <a:xfrm>
            <a:off x="595223" y="276045"/>
            <a:ext cx="503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2) I set up the adjoint based optimal control to find the best K.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I used L-BFGS starting with initial cond. K0=0</a:t>
            </a:r>
          </a:p>
        </p:txBody>
      </p:sp>
    </p:spTree>
    <p:extLst>
      <p:ext uri="{BB962C8B-B14F-4D97-AF65-F5344CB8AC3E}">
        <p14:creationId xmlns:p14="http://schemas.microsoft.com/office/powerpoint/2010/main" val="423847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BF5AB3F-D5CB-31D5-997D-FDC113D51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6" y="1675764"/>
            <a:ext cx="7271074" cy="3506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E451BE-908B-1AD4-BE08-0F47FD75848D}"/>
              </a:ext>
            </a:extLst>
          </p:cNvPr>
          <p:cNvSpPr txBox="1"/>
          <p:nvPr/>
        </p:nvSpPr>
        <p:spPr>
          <a:xfrm>
            <a:off x="8238474" y="1544458"/>
            <a:ext cx="3571331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Cost function:  </a:t>
            </a:r>
            <a:r>
              <a:rPr lang="en-US" dirty="0" err="1"/>
              <a:t>K_adj</a:t>
            </a:r>
            <a:r>
              <a:rPr lang="en-US" dirty="0"/>
              <a:t> 45.09</a:t>
            </a:r>
          </a:p>
          <a:p>
            <a:r>
              <a:rPr lang="en-US" dirty="0"/>
              <a:t>Cost function:  </a:t>
            </a:r>
            <a:r>
              <a:rPr lang="en-US" dirty="0" err="1"/>
              <a:t>K_lqr</a:t>
            </a:r>
            <a:r>
              <a:rPr lang="en-US" dirty="0"/>
              <a:t> 19.60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C45DB3-C817-7FF4-595E-FEB2C2C04626}"/>
              </a:ext>
            </a:extLst>
          </p:cNvPr>
          <p:cNvSpPr txBox="1"/>
          <p:nvPr/>
        </p:nvSpPr>
        <p:spPr>
          <a:xfrm>
            <a:off x="8081635" y="530213"/>
            <a:ext cx="3580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K_lqr</a:t>
            </a:r>
            <a:r>
              <a:rPr lang="en-US" dirty="0"/>
              <a:t> = [29.62, 7.29, 16.82, 5.68]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F33181-A6C2-56B7-C995-5A5AFBA99A69}"/>
              </a:ext>
            </a:extLst>
          </p:cNvPr>
          <p:cNvSpPr txBox="1"/>
          <p:nvPr/>
        </p:nvSpPr>
        <p:spPr>
          <a:xfrm>
            <a:off x="8081635" y="254633"/>
            <a:ext cx="350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K_adj</a:t>
            </a:r>
            <a:r>
              <a:rPr lang="en-US" dirty="0"/>
              <a:t> = [11.65, 20.57, 0.09, 10.18]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DFA611-8698-A140-EB72-CFA881E26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415" y="3934936"/>
            <a:ext cx="6011786" cy="29230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25F6DB-B11E-C948-A75A-F7A058523BC1}"/>
              </a:ext>
            </a:extLst>
          </p:cNvPr>
          <p:cNvSpPr txBox="1"/>
          <p:nvPr/>
        </p:nvSpPr>
        <p:spPr>
          <a:xfrm>
            <a:off x="595223" y="276045"/>
            <a:ext cx="503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 startAt="3"/>
            </a:pPr>
            <a:r>
              <a:rPr lang="en-US" b="1" dirty="0">
                <a:solidFill>
                  <a:schemeClr val="tx2"/>
                </a:solidFill>
              </a:rPr>
              <a:t>Comparison of the two results: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</a:rPr>
              <a:t>K_adj</a:t>
            </a:r>
            <a:r>
              <a:rPr lang="en-US" b="1" dirty="0">
                <a:solidFill>
                  <a:schemeClr val="tx2"/>
                </a:solidFill>
              </a:rPr>
              <a:t> != </a:t>
            </a:r>
            <a:r>
              <a:rPr lang="en-US" b="1" dirty="0" err="1">
                <a:solidFill>
                  <a:schemeClr val="tx2"/>
                </a:solidFill>
              </a:rPr>
              <a:t>K_lqr</a:t>
            </a:r>
            <a:endParaRPr lang="en-US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Cost function  ADJ &gt; LQR</a:t>
            </a:r>
          </a:p>
        </p:txBody>
      </p:sp>
    </p:spTree>
    <p:extLst>
      <p:ext uri="{BB962C8B-B14F-4D97-AF65-F5344CB8AC3E}">
        <p14:creationId xmlns:p14="http://schemas.microsoft.com/office/powerpoint/2010/main" val="1211640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48B4B-F16E-8E57-8052-28EAD6904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3CDF6-1EAC-F586-4B08-84E0188D0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83" y="1850985"/>
            <a:ext cx="9810214" cy="47309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A6C986-A9AE-B286-A4C0-BAE02684CD7A}"/>
              </a:ext>
            </a:extLst>
          </p:cNvPr>
          <p:cNvSpPr txBox="1"/>
          <p:nvPr/>
        </p:nvSpPr>
        <p:spPr>
          <a:xfrm>
            <a:off x="7625751" y="1175125"/>
            <a:ext cx="3571331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Cost function:  </a:t>
            </a:r>
            <a:r>
              <a:rPr lang="en-US" b="1" dirty="0" err="1"/>
              <a:t>K_adj_new</a:t>
            </a:r>
            <a:r>
              <a:rPr lang="en-US" b="1" dirty="0"/>
              <a:t> 	</a:t>
            </a:r>
            <a:r>
              <a:rPr lang="en-US" dirty="0"/>
              <a:t>19.58</a:t>
            </a:r>
          </a:p>
          <a:p>
            <a:r>
              <a:rPr lang="en-US" dirty="0"/>
              <a:t>Cost function:  </a:t>
            </a:r>
            <a:r>
              <a:rPr lang="en-US" dirty="0" err="1"/>
              <a:t>K_lqr</a:t>
            </a:r>
            <a:r>
              <a:rPr lang="en-US" dirty="0"/>
              <a:t> 	19.60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44E82-EC60-8DB7-3DC3-6B5B76B01B0F}"/>
              </a:ext>
            </a:extLst>
          </p:cNvPr>
          <p:cNvSpPr txBox="1"/>
          <p:nvPr/>
        </p:nvSpPr>
        <p:spPr>
          <a:xfrm>
            <a:off x="7753831" y="530213"/>
            <a:ext cx="3580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K_lqr</a:t>
            </a:r>
            <a:r>
              <a:rPr lang="en-US" dirty="0"/>
              <a:t> = [29.62, 7.29, 16.82, 5.68]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A2FD41-D9D4-32F8-B99A-AF5D070A4CBC}"/>
              </a:ext>
            </a:extLst>
          </p:cNvPr>
          <p:cNvSpPr txBox="1"/>
          <p:nvPr/>
        </p:nvSpPr>
        <p:spPr>
          <a:xfrm>
            <a:off x="7625751" y="254633"/>
            <a:ext cx="3962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K_adj_new</a:t>
            </a:r>
            <a:r>
              <a:rPr lang="en-US" dirty="0"/>
              <a:t> =[29.65,7.47, 16.79,  5.54]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B1185E-0C11-7572-FCE4-0E0E1FC25C36}"/>
              </a:ext>
            </a:extLst>
          </p:cNvPr>
          <p:cNvSpPr txBox="1"/>
          <p:nvPr/>
        </p:nvSpPr>
        <p:spPr>
          <a:xfrm>
            <a:off x="595222" y="276045"/>
            <a:ext cx="6435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4) I restarted the L-BFGS with K0 = </a:t>
            </a:r>
            <a:r>
              <a:rPr lang="en-US" b="1" dirty="0" err="1">
                <a:solidFill>
                  <a:schemeClr val="tx2"/>
                </a:solidFill>
              </a:rPr>
              <a:t>K_lqr</a:t>
            </a:r>
            <a:endParaRPr lang="en-US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The two K are almost the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The cost function too (</a:t>
            </a:r>
            <a:r>
              <a:rPr lang="en-US" b="1" dirty="0" err="1">
                <a:solidFill>
                  <a:schemeClr val="tx2"/>
                </a:solidFill>
              </a:rPr>
              <a:t>adj_new</a:t>
            </a:r>
            <a:r>
              <a:rPr lang="en-US" b="1" dirty="0">
                <a:solidFill>
                  <a:schemeClr val="tx2"/>
                </a:solidFill>
              </a:rPr>
              <a:t> a little bit better)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With BFGS I before landed in a local minima</a:t>
            </a:r>
            <a:br>
              <a:rPr lang="en-US" b="1" dirty="0">
                <a:solidFill>
                  <a:schemeClr val="tx2"/>
                </a:solidFill>
              </a:rPr>
            </a:b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297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236049-889F-9120-388F-DC16F6D2A869}"/>
              </a:ext>
            </a:extLst>
          </p:cNvPr>
          <p:cNvSpPr txBox="1"/>
          <p:nvPr/>
        </p:nvSpPr>
        <p:spPr>
          <a:xfrm>
            <a:off x="6633715" y="1290423"/>
            <a:ext cx="5115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K_adj_adam</a:t>
            </a:r>
            <a:r>
              <a:rPr lang="en-US" b="1" dirty="0"/>
              <a:t> = [10.3   ,3.79   ,-8.40,1.06]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6CB48D-2D7F-BDC4-E806-16BAFD483516}"/>
              </a:ext>
            </a:extLst>
          </p:cNvPr>
          <p:cNvSpPr txBox="1"/>
          <p:nvPr/>
        </p:nvSpPr>
        <p:spPr>
          <a:xfrm>
            <a:off x="8236070" y="585223"/>
            <a:ext cx="1617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K0 = [0,0,0,0]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FAA3D-3C6C-0EE3-2C6C-EBD71D1526F9}"/>
              </a:ext>
            </a:extLst>
          </p:cNvPr>
          <p:cNvSpPr txBox="1"/>
          <p:nvPr/>
        </p:nvSpPr>
        <p:spPr>
          <a:xfrm>
            <a:off x="595223" y="276045"/>
            <a:ext cx="503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5) I used ADAM optimization to find K,</a:t>
            </a:r>
          </a:p>
          <a:p>
            <a:r>
              <a:rPr lang="en-US" b="1" dirty="0">
                <a:solidFill>
                  <a:schemeClr val="tx2"/>
                </a:solidFill>
              </a:rPr>
              <a:t>Same as before K0 =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</a:rPr>
              <a:t>K_adj</a:t>
            </a:r>
            <a:r>
              <a:rPr lang="en-US" b="1" dirty="0">
                <a:solidFill>
                  <a:schemeClr val="tx2"/>
                </a:solidFill>
              </a:rPr>
              <a:t> != </a:t>
            </a:r>
            <a:r>
              <a:rPr lang="en-US" b="1" dirty="0" err="1">
                <a:solidFill>
                  <a:schemeClr val="tx2"/>
                </a:solidFill>
              </a:rPr>
              <a:t>K_lqr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90C0EF-7263-8D11-FEE7-FE0D77F0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2" y="2344688"/>
            <a:ext cx="7180182" cy="3485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0D6EB3-635A-DE69-BE50-2F115A9C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07"/>
          <a:stretch>
            <a:fillRect/>
          </a:stretch>
        </p:blipFill>
        <p:spPr>
          <a:xfrm>
            <a:off x="5512279" y="4477940"/>
            <a:ext cx="6512943" cy="21040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6FA576-7FAD-B10E-EA03-FF1313DC7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031" y="1592827"/>
            <a:ext cx="3633531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5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DFBBED6-1708-74AF-592A-65039E0D5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8023427" cy="38692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70C897-9163-C351-45B7-4B0D59D748CC}"/>
              </a:ext>
            </a:extLst>
          </p:cNvPr>
          <p:cNvSpPr txBox="1"/>
          <p:nvPr/>
        </p:nvSpPr>
        <p:spPr>
          <a:xfrm>
            <a:off x="8023427" y="2588573"/>
            <a:ext cx="4079433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Cost function:  </a:t>
            </a:r>
            <a:r>
              <a:rPr lang="en-US" dirty="0" err="1"/>
              <a:t>K_adj_Adam</a:t>
            </a:r>
            <a:r>
              <a:rPr lang="en-US" dirty="0"/>
              <a:t> 19.73</a:t>
            </a:r>
          </a:p>
          <a:p>
            <a:r>
              <a:rPr lang="en-US" dirty="0"/>
              <a:t>Cost function:  </a:t>
            </a:r>
            <a:r>
              <a:rPr lang="en-US" dirty="0" err="1"/>
              <a:t>K_lqr</a:t>
            </a:r>
            <a:r>
              <a:rPr lang="en-US" dirty="0"/>
              <a:t> 	19.60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1DD37D-C9F7-DE72-A946-9DCD725A3A8A}"/>
              </a:ext>
            </a:extLst>
          </p:cNvPr>
          <p:cNvSpPr txBox="1"/>
          <p:nvPr/>
        </p:nvSpPr>
        <p:spPr>
          <a:xfrm>
            <a:off x="7548116" y="827710"/>
            <a:ext cx="3830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K_adj</a:t>
            </a:r>
            <a:r>
              <a:rPr lang="en-US" b="1" dirty="0"/>
              <a:t> = [10.3   ,3.79   ,-8.40,1.06]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69AC4-248B-6714-1E67-83E9260B04EE}"/>
              </a:ext>
            </a:extLst>
          </p:cNvPr>
          <p:cNvSpPr txBox="1"/>
          <p:nvPr/>
        </p:nvSpPr>
        <p:spPr>
          <a:xfrm>
            <a:off x="7548116" y="1197042"/>
            <a:ext cx="3580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K_lqr</a:t>
            </a:r>
            <a:r>
              <a:rPr lang="en-US" b="1" dirty="0"/>
              <a:t> = [29.62, 7.29, 16.82, 5.68]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78449-96FC-97C4-AB2C-5692F29825E3}"/>
              </a:ext>
            </a:extLst>
          </p:cNvPr>
          <p:cNvSpPr txBox="1"/>
          <p:nvPr/>
        </p:nvSpPr>
        <p:spPr>
          <a:xfrm>
            <a:off x="595222" y="276045"/>
            <a:ext cx="68838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6) Comparison with </a:t>
            </a:r>
            <a:r>
              <a:rPr lang="en-US" b="1" dirty="0" err="1">
                <a:solidFill>
                  <a:schemeClr val="tx2"/>
                </a:solidFill>
              </a:rPr>
              <a:t>ADJ_adam</a:t>
            </a:r>
            <a:r>
              <a:rPr lang="en-US" b="1" dirty="0">
                <a:solidFill>
                  <a:schemeClr val="tx2"/>
                </a:solidFill>
              </a:rPr>
              <a:t> and LQR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</a:rPr>
              <a:t>K_ADJ_adam</a:t>
            </a:r>
            <a:r>
              <a:rPr lang="en-US" b="1" dirty="0">
                <a:solidFill>
                  <a:schemeClr val="tx2"/>
                </a:solidFill>
              </a:rPr>
              <a:t> != K_LQR</a:t>
            </a:r>
          </a:p>
          <a:p>
            <a:pPr lvl="4"/>
            <a:r>
              <a:rPr lang="en-US" b="1" dirty="0">
                <a:solidFill>
                  <a:schemeClr val="tx2"/>
                </a:solidFill>
              </a:rPr>
              <a:t>BUT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Cost function </a:t>
            </a:r>
            <a:r>
              <a:rPr lang="en-US" b="1" dirty="0" err="1">
                <a:solidFill>
                  <a:schemeClr val="tx2"/>
                </a:solidFill>
              </a:rPr>
              <a:t>ADJ_adam</a:t>
            </a:r>
            <a:r>
              <a:rPr lang="en-US" b="1" dirty="0">
                <a:solidFill>
                  <a:schemeClr val="tx2"/>
                </a:solidFill>
              </a:rPr>
              <a:t> almost same of LQR</a:t>
            </a:r>
          </a:p>
          <a:p>
            <a:r>
              <a:rPr lang="en-US" b="1" u="sng" dirty="0">
                <a:solidFill>
                  <a:schemeClr val="tx2"/>
                </a:solidFill>
              </a:rPr>
              <a:t>EVEN IF</a:t>
            </a:r>
            <a:r>
              <a:rPr lang="en-US" b="1" dirty="0">
                <a:solidFill>
                  <a:schemeClr val="tx2"/>
                </a:solidFill>
              </a:rPr>
              <a:t> K is </a:t>
            </a:r>
            <a:r>
              <a:rPr lang="en-US" b="1" dirty="0">
                <a:solidFill>
                  <a:srgbClr val="FF0000"/>
                </a:solidFill>
              </a:rPr>
              <a:t>VERY</a:t>
            </a:r>
            <a:r>
              <a:rPr lang="en-US" b="1" dirty="0">
                <a:solidFill>
                  <a:schemeClr val="tx2"/>
                </a:solidFill>
              </a:rPr>
              <a:t> different</a:t>
            </a:r>
          </a:p>
          <a:p>
            <a:r>
              <a:rPr lang="en-US" b="1" dirty="0">
                <a:solidFill>
                  <a:schemeClr val="tx2"/>
                </a:solidFill>
                <a:sym typeface="Wingdings" panose="05000000000000000000" pitchFamily="2" charset="2"/>
              </a:rPr>
              <a:t> There are more combination of </a:t>
            </a:r>
            <a:r>
              <a:rPr lang="en-US" b="1" dirty="0" err="1">
                <a:solidFill>
                  <a:schemeClr val="tx2"/>
                </a:solidFill>
                <a:sym typeface="Wingdings" panose="05000000000000000000" pitchFamily="2" charset="2"/>
              </a:rPr>
              <a:t>K_i</a:t>
            </a:r>
            <a:r>
              <a:rPr lang="en-US" b="1" dirty="0">
                <a:solidFill>
                  <a:schemeClr val="tx2"/>
                </a:solidFill>
                <a:sym typeface="Wingdings" panose="05000000000000000000" pitchFamily="2" charset="2"/>
              </a:rPr>
              <a:t> that try to minimize the cost </a:t>
            </a:r>
            <a:r>
              <a:rPr lang="en-US" b="1" dirty="0" err="1">
                <a:solidFill>
                  <a:schemeClr val="tx2"/>
                </a:solidFill>
                <a:sym typeface="Wingdings" panose="05000000000000000000" pitchFamily="2" charset="2"/>
              </a:rPr>
              <a:t>func</a:t>
            </a:r>
            <a:r>
              <a:rPr lang="en-US" b="1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178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D2B20-1BB1-3438-0068-3226404DD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20CE44-7F8B-A498-0B8B-E01FEEC7E1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Everything is linear.  </a:t>
                </a:r>
              </a:p>
              <a:p>
                <a:r>
                  <a:rPr lang="en-US" dirty="0"/>
                  <a:t>What I propose is to make it nonlinear is setting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20CE44-7F8B-A498-0B8B-E01FEEC7E1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EC270F7-1ACE-0809-2030-4631E27595F4}"/>
              </a:ext>
            </a:extLst>
          </p:cNvPr>
          <p:cNvGrpSpPr/>
          <p:nvPr/>
        </p:nvGrpSpPr>
        <p:grpSpPr>
          <a:xfrm>
            <a:off x="2273546" y="3794260"/>
            <a:ext cx="7252004" cy="2019816"/>
            <a:chOff x="1792287" y="2208515"/>
            <a:chExt cx="7252004" cy="201981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04E817F-C164-2A79-DD08-9F0ACB8E8947}"/>
                </a:ext>
              </a:extLst>
            </p:cNvPr>
            <p:cNvGrpSpPr/>
            <p:nvPr/>
          </p:nvGrpSpPr>
          <p:grpSpPr>
            <a:xfrm>
              <a:off x="1792287" y="2208515"/>
              <a:ext cx="7252004" cy="2019816"/>
              <a:chOff x="2832540" y="2025134"/>
              <a:chExt cx="7252004" cy="2019816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1CEBF71-4B45-5702-4013-F07955123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540" y="3119214"/>
                <a:ext cx="5400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B9E2ACA-9135-7947-B858-4E2244FFF02B}"/>
                      </a:ext>
                    </a:extLst>
                  </p:cNvPr>
                  <p:cNvSpPr txBox="1"/>
                  <p:nvPr/>
                </p:nvSpPr>
                <p:spPr>
                  <a:xfrm>
                    <a:off x="2832540" y="2702685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608A3B82-2D57-BCF9-9C2D-14BE661109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2540" y="2702685"/>
                    <a:ext cx="40005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CB69A39F-C73E-E34C-FFD5-9A5CC9874C3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786624" y="2136922"/>
                <a:ext cx="552569" cy="550072"/>
              </a:xfrm>
              <a:prstGeom prst="bentConnector3">
                <a:avLst>
                  <a:gd name="adj1" fmla="val 100564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D4A993C2-4005-3F04-EE81-EF966B11257D}"/>
                      </a:ext>
                    </a:extLst>
                  </p:cNvPr>
                  <p:cNvSpPr txBox="1"/>
                  <p:nvPr/>
                </p:nvSpPr>
                <p:spPr>
                  <a:xfrm>
                    <a:off x="4868829" y="2066573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B473CA1F-0583-721F-3DFB-3B253C8C21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829" y="2066573"/>
                    <a:ext cx="400050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F3136303-8CBE-7A80-E034-8A44E1320F5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7119693" y="2119430"/>
                <a:ext cx="552569" cy="550072"/>
              </a:xfrm>
              <a:prstGeom prst="bentConnector3">
                <a:avLst>
                  <a:gd name="adj1" fmla="val 100564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9D0DDC5-053F-F29B-59D1-35E1FC2CE592}"/>
                      </a:ext>
                    </a:extLst>
                  </p:cNvPr>
                  <p:cNvSpPr txBox="1"/>
                  <p:nvPr/>
                </p:nvSpPr>
                <p:spPr>
                  <a:xfrm>
                    <a:off x="7195952" y="2025134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99E47960-5E17-E14A-4133-944FDE9818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5952" y="2025134"/>
                    <a:ext cx="40005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1DAF457-4EE7-0EE4-C581-FD15723F1938}"/>
                      </a:ext>
                    </a:extLst>
                  </p:cNvPr>
                  <p:cNvSpPr txBox="1"/>
                  <p:nvPr/>
                </p:nvSpPr>
                <p:spPr>
                  <a:xfrm>
                    <a:off x="7863331" y="2176131"/>
                    <a:ext cx="6153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1DAF457-4EE7-0EE4-C581-FD15723F19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3331" y="2176131"/>
                    <a:ext cx="615354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861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10C27DF-9A28-CEBD-33DC-F844F9D3F87E}"/>
                      </a:ext>
                    </a:extLst>
                  </p:cNvPr>
                  <p:cNvSpPr txBox="1"/>
                  <p:nvPr/>
                </p:nvSpPr>
                <p:spPr>
                  <a:xfrm>
                    <a:off x="4075885" y="3535931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8247CF72-3774-30AE-60FD-EE6930356B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75885" y="3535931"/>
                    <a:ext cx="40005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5D86EE8-50BF-B649-F16A-9FD39F8CE01E}"/>
                      </a:ext>
                    </a:extLst>
                  </p:cNvPr>
                  <p:cNvSpPr txBox="1"/>
                  <p:nvPr/>
                </p:nvSpPr>
                <p:spPr>
                  <a:xfrm>
                    <a:off x="6151562" y="2405618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5D86EE8-50BF-B649-F16A-9FD39F8CE0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1562" y="2405618"/>
                    <a:ext cx="40005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E419314-6197-11BA-63FE-7F3BA85FFEA5}"/>
                  </a:ext>
                </a:extLst>
              </p:cNvPr>
              <p:cNvSpPr/>
              <p:nvPr/>
            </p:nvSpPr>
            <p:spPr>
              <a:xfrm>
                <a:off x="4772546" y="2676525"/>
                <a:ext cx="966884" cy="990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ACDAF7D-A911-26F9-914F-B3BD9F597444}"/>
                  </a:ext>
                </a:extLst>
              </p:cNvPr>
              <p:cNvSpPr/>
              <p:nvPr/>
            </p:nvSpPr>
            <p:spPr>
              <a:xfrm>
                <a:off x="7089459" y="2676525"/>
                <a:ext cx="966884" cy="990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3FBE3F3-32A7-E213-F2B9-29A79E1D5823}"/>
                      </a:ext>
                    </a:extLst>
                  </p:cNvPr>
                  <p:cNvSpPr txBox="1"/>
                  <p:nvPr/>
                </p:nvSpPr>
                <p:spPr>
                  <a:xfrm>
                    <a:off x="5042103" y="2942655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5F12CC48-4E42-AE9B-1F26-204AD096E5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2103" y="2942655"/>
                    <a:ext cx="40005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5E9051EC-4A30-CE51-C216-FEC5C11A367E}"/>
                      </a:ext>
                    </a:extLst>
                  </p:cNvPr>
                  <p:cNvSpPr txBox="1"/>
                  <p:nvPr/>
                </p:nvSpPr>
                <p:spPr>
                  <a:xfrm>
                    <a:off x="7372876" y="2942655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1B41E1DB-C1C5-13C0-96E2-155328FE3E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2876" y="2942655"/>
                    <a:ext cx="40005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A581767-5AE7-82EE-D774-28897154D983}"/>
                  </a:ext>
                </a:extLst>
              </p:cNvPr>
              <p:cNvGrpSpPr/>
              <p:nvPr/>
            </p:nvGrpSpPr>
            <p:grpSpPr>
              <a:xfrm>
                <a:off x="5734050" y="2744775"/>
                <a:ext cx="1365982" cy="557212"/>
                <a:chOff x="5753100" y="4183050"/>
                <a:chExt cx="1365982" cy="557212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BBA4CF9A-3D21-1E49-8624-BAA47940CB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53100" y="4480706"/>
                  <a:ext cx="236220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F8C40A7D-9C19-A323-A11B-DDD6DE8B5AAA}"/>
                    </a:ext>
                  </a:extLst>
                </p:cNvPr>
                <p:cNvCxnSpPr/>
                <p:nvPr/>
              </p:nvCxnSpPr>
              <p:spPr>
                <a:xfrm flipV="1">
                  <a:off x="5988844" y="4183050"/>
                  <a:ext cx="135731" cy="2976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A50377AE-C764-7074-A6C6-76E65CE8F74D}"/>
                    </a:ext>
                  </a:extLst>
                </p:cNvPr>
                <p:cNvCxnSpPr/>
                <p:nvPr/>
              </p:nvCxnSpPr>
              <p:spPr>
                <a:xfrm>
                  <a:off x="6129338" y="4183050"/>
                  <a:ext cx="183356" cy="5572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0D9E30E-146B-2320-2E68-499D7B551453}"/>
                    </a:ext>
                  </a:extLst>
                </p:cNvPr>
                <p:cNvCxnSpPr/>
                <p:nvPr/>
              </p:nvCxnSpPr>
              <p:spPr>
                <a:xfrm flipV="1">
                  <a:off x="6319838" y="4183050"/>
                  <a:ext cx="133350" cy="5572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1473287-5984-2F15-E705-14378F4F5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57950" y="4183050"/>
                  <a:ext cx="165639" cy="5572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177FBF7E-0942-36AA-6776-B170D27881E2}"/>
                    </a:ext>
                  </a:extLst>
                </p:cNvPr>
                <p:cNvCxnSpPr/>
                <p:nvPr/>
              </p:nvCxnSpPr>
              <p:spPr>
                <a:xfrm flipV="1">
                  <a:off x="6623589" y="4183050"/>
                  <a:ext cx="186786" cy="5572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9E7106C8-7B22-133B-67C8-305764948124}"/>
                    </a:ext>
                  </a:extLst>
                </p:cNvPr>
                <p:cNvCxnSpPr/>
                <p:nvPr/>
              </p:nvCxnSpPr>
              <p:spPr>
                <a:xfrm>
                  <a:off x="6810375" y="4183050"/>
                  <a:ext cx="93918" cy="2976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C326EE8-DDF2-62B2-9CA4-577D57434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04293" y="4480706"/>
                  <a:ext cx="214789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6557D77B-6C40-CE7A-6D20-3A450F7739C5}"/>
                  </a:ext>
                </a:extLst>
              </p:cNvPr>
              <p:cNvGrpSpPr/>
              <p:nvPr/>
            </p:nvGrpSpPr>
            <p:grpSpPr>
              <a:xfrm>
                <a:off x="3697649" y="2676538"/>
                <a:ext cx="1080183" cy="515091"/>
                <a:chOff x="3716699" y="4114813"/>
                <a:chExt cx="1080183" cy="515091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53A47FCC-E7B1-7B5C-5D90-586B46D8CA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699" y="4389969"/>
                  <a:ext cx="180675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B86CE50-23BF-0240-D937-ACA5F3DD5A5C}"/>
                    </a:ext>
                  </a:extLst>
                </p:cNvPr>
                <p:cNvCxnSpPr/>
                <p:nvPr/>
              </p:nvCxnSpPr>
              <p:spPr>
                <a:xfrm flipV="1">
                  <a:off x="3896995" y="4114813"/>
                  <a:ext cx="108068" cy="2751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BF0F026-A8E3-5762-F92D-3AC2BBDA84C0}"/>
                    </a:ext>
                  </a:extLst>
                </p:cNvPr>
                <p:cNvCxnSpPr/>
                <p:nvPr/>
              </p:nvCxnSpPr>
              <p:spPr>
                <a:xfrm>
                  <a:off x="4008855" y="4114813"/>
                  <a:ext cx="145987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1B1048C3-0487-E5B4-4642-1B3699A08F9C}"/>
                    </a:ext>
                  </a:extLst>
                </p:cNvPr>
                <p:cNvCxnSpPr/>
                <p:nvPr/>
              </p:nvCxnSpPr>
              <p:spPr>
                <a:xfrm flipV="1">
                  <a:off x="4160530" y="4114813"/>
                  <a:ext cx="106172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BBC42D7-D09F-D7C4-FADE-9F065B980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0494" y="4114813"/>
                  <a:ext cx="131881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CCA320D8-BCD6-84CD-BA29-AD2E8D922810}"/>
                    </a:ext>
                  </a:extLst>
                </p:cNvPr>
                <p:cNvCxnSpPr/>
                <p:nvPr/>
              </p:nvCxnSpPr>
              <p:spPr>
                <a:xfrm flipV="1">
                  <a:off x="4402374" y="4114813"/>
                  <a:ext cx="148718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68C26D35-5E8B-4DEE-36D7-750EA7C7E35F}"/>
                    </a:ext>
                  </a:extLst>
                </p:cNvPr>
                <p:cNvCxnSpPr/>
                <p:nvPr/>
              </p:nvCxnSpPr>
              <p:spPr>
                <a:xfrm>
                  <a:off x="4551092" y="4114813"/>
                  <a:ext cx="74777" cy="2751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91A464E4-A189-18F5-74E4-AF8C2CFE22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869" y="4389969"/>
                  <a:ext cx="171013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A060628-C3A5-7E15-4FA7-9D9BC20F67A0}"/>
                  </a:ext>
                </a:extLst>
              </p:cNvPr>
              <p:cNvGrpSpPr/>
              <p:nvPr/>
            </p:nvGrpSpPr>
            <p:grpSpPr>
              <a:xfrm>
                <a:off x="3697270" y="3371850"/>
                <a:ext cx="1075276" cy="195263"/>
                <a:chOff x="3716320" y="4810125"/>
                <a:chExt cx="1075276" cy="195263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FC5B103B-EE2C-F792-4464-32A6AA6FA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320" y="4906706"/>
                  <a:ext cx="52468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59D1F630-0E07-C7F0-5901-59C18C507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81977" y="4912519"/>
                  <a:ext cx="409619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828A725-683F-0887-C608-6E1017A7FAAB}"/>
                    </a:ext>
                  </a:extLst>
                </p:cNvPr>
                <p:cNvCxnSpPr/>
                <p:nvPr/>
              </p:nvCxnSpPr>
              <p:spPr>
                <a:xfrm>
                  <a:off x="4241006" y="4817269"/>
                  <a:ext cx="0" cy="18811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1F98D99-668A-D039-63DC-1446CF49555A}"/>
                    </a:ext>
                  </a:extLst>
                </p:cNvPr>
                <p:cNvCxnSpPr/>
                <p:nvPr/>
              </p:nvCxnSpPr>
              <p:spPr>
                <a:xfrm>
                  <a:off x="4154842" y="4810125"/>
                  <a:ext cx="22713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098E1849-5367-E312-080F-FC78338A2D76}"/>
                    </a:ext>
                  </a:extLst>
                </p:cNvPr>
                <p:cNvCxnSpPr/>
                <p:nvPr/>
              </p:nvCxnSpPr>
              <p:spPr>
                <a:xfrm>
                  <a:off x="4381977" y="4817269"/>
                  <a:ext cx="0" cy="18811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25EA0F6-EEE0-60DE-2F11-FCA30EDD818B}"/>
                    </a:ext>
                  </a:extLst>
                </p:cNvPr>
                <p:cNvCxnSpPr/>
                <p:nvPr/>
              </p:nvCxnSpPr>
              <p:spPr>
                <a:xfrm flipH="1">
                  <a:off x="4154842" y="5005388"/>
                  <a:ext cx="22713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3873F9B-E16C-1F0D-1224-5BC2ACD85D18}"/>
                  </a:ext>
                </a:extLst>
              </p:cNvPr>
              <p:cNvGrpSpPr/>
              <p:nvPr/>
            </p:nvGrpSpPr>
            <p:grpSpPr>
              <a:xfrm>
                <a:off x="8056343" y="2657528"/>
                <a:ext cx="1080183" cy="515091"/>
                <a:chOff x="3716699" y="4114813"/>
                <a:chExt cx="1080183" cy="515091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B4ACB61B-BEA0-CDE4-B4BC-86BFC9B41E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699" y="4389969"/>
                  <a:ext cx="180675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D7731D9-9E3D-EA49-8BF0-44CC9A7D9C2B}"/>
                    </a:ext>
                  </a:extLst>
                </p:cNvPr>
                <p:cNvCxnSpPr/>
                <p:nvPr/>
              </p:nvCxnSpPr>
              <p:spPr>
                <a:xfrm flipV="1">
                  <a:off x="3896995" y="4114813"/>
                  <a:ext cx="108068" cy="2751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3210805A-1B04-1790-90F5-D9837CE254E1}"/>
                    </a:ext>
                  </a:extLst>
                </p:cNvPr>
                <p:cNvCxnSpPr/>
                <p:nvPr/>
              </p:nvCxnSpPr>
              <p:spPr>
                <a:xfrm>
                  <a:off x="4008855" y="4114813"/>
                  <a:ext cx="145987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602F0BA-D8DE-0FB3-4B03-94B4E059EED2}"/>
                    </a:ext>
                  </a:extLst>
                </p:cNvPr>
                <p:cNvCxnSpPr/>
                <p:nvPr/>
              </p:nvCxnSpPr>
              <p:spPr>
                <a:xfrm flipV="1">
                  <a:off x="4160530" y="4114813"/>
                  <a:ext cx="106172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9D29EC86-F88C-E5B7-1E3D-862314C4A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0494" y="4114813"/>
                  <a:ext cx="131881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8770A270-4B26-D5BE-279D-55524CAAB65F}"/>
                    </a:ext>
                  </a:extLst>
                </p:cNvPr>
                <p:cNvCxnSpPr/>
                <p:nvPr/>
              </p:nvCxnSpPr>
              <p:spPr>
                <a:xfrm flipV="1">
                  <a:off x="4402374" y="4114813"/>
                  <a:ext cx="148718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AAA9C79-1DC1-76E4-0A10-81E3C62DAC1A}"/>
                    </a:ext>
                  </a:extLst>
                </p:cNvPr>
                <p:cNvCxnSpPr/>
                <p:nvPr/>
              </p:nvCxnSpPr>
              <p:spPr>
                <a:xfrm>
                  <a:off x="4551092" y="4114813"/>
                  <a:ext cx="74777" cy="2751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E7B990B-2C16-7D81-A246-822697D57A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869" y="4389969"/>
                  <a:ext cx="171013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3584AB5-6241-4F86-3582-539A954F29E0}"/>
                  </a:ext>
                </a:extLst>
              </p:cNvPr>
              <p:cNvGrpSpPr/>
              <p:nvPr/>
            </p:nvGrpSpPr>
            <p:grpSpPr>
              <a:xfrm flipH="1">
                <a:off x="8068708" y="3344575"/>
                <a:ext cx="1075276" cy="195263"/>
                <a:chOff x="3716320" y="4810125"/>
                <a:chExt cx="1075276" cy="195263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1278F462-78B8-18EE-CA6F-20CC3CE16E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320" y="4906706"/>
                  <a:ext cx="52468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DDA9D843-8054-39A4-A6E1-8B0A27E9A4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81977" y="4912519"/>
                  <a:ext cx="409619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97DAE21C-A69B-1258-8268-7F27331474E2}"/>
                    </a:ext>
                  </a:extLst>
                </p:cNvPr>
                <p:cNvCxnSpPr/>
                <p:nvPr/>
              </p:nvCxnSpPr>
              <p:spPr>
                <a:xfrm>
                  <a:off x="4241006" y="4817269"/>
                  <a:ext cx="0" cy="18811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FBBE1B16-537A-4620-67D1-372FD6336C7A}"/>
                    </a:ext>
                  </a:extLst>
                </p:cNvPr>
                <p:cNvCxnSpPr/>
                <p:nvPr/>
              </p:nvCxnSpPr>
              <p:spPr>
                <a:xfrm>
                  <a:off x="4154842" y="4810125"/>
                  <a:ext cx="22713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8D85DC6-00B0-DA09-D02A-7E932CE13CB1}"/>
                    </a:ext>
                  </a:extLst>
                </p:cNvPr>
                <p:cNvCxnSpPr/>
                <p:nvPr/>
              </p:nvCxnSpPr>
              <p:spPr>
                <a:xfrm>
                  <a:off x="4381977" y="4817269"/>
                  <a:ext cx="0" cy="18811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7611E073-2076-6AF3-0700-458AA59CFC66}"/>
                    </a:ext>
                  </a:extLst>
                </p:cNvPr>
                <p:cNvCxnSpPr/>
                <p:nvPr/>
              </p:nvCxnSpPr>
              <p:spPr>
                <a:xfrm flipH="1">
                  <a:off x="4154842" y="5005388"/>
                  <a:ext cx="22713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129E373-DD7A-892C-3DD9-AA4A01318D78}"/>
                  </a:ext>
                </a:extLst>
              </p:cNvPr>
              <p:cNvGrpSpPr/>
              <p:nvPr/>
            </p:nvGrpSpPr>
            <p:grpSpPr>
              <a:xfrm>
                <a:off x="3471086" y="2181225"/>
                <a:ext cx="226184" cy="1854200"/>
                <a:chOff x="3490136" y="3619500"/>
                <a:chExt cx="226184" cy="1854200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BB4E2691-AEE0-70C1-D3AF-636FD052ECE7}"/>
                    </a:ext>
                  </a:extLst>
                </p:cNvPr>
                <p:cNvCxnSpPr/>
                <p:nvPr/>
              </p:nvCxnSpPr>
              <p:spPr>
                <a:xfrm>
                  <a:off x="3705225" y="3638550"/>
                  <a:ext cx="0" cy="18351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12B87F6-2363-DCBC-958A-2EB1FFE943EF}"/>
                    </a:ext>
                  </a:extLst>
                </p:cNvPr>
                <p:cNvCxnSpPr/>
                <p:nvPr/>
              </p:nvCxnSpPr>
              <p:spPr>
                <a:xfrm flipH="1" flipV="1">
                  <a:off x="3508375" y="36195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EBB0966-F2B2-6CAB-994D-9163D06ABD04}"/>
                    </a:ext>
                  </a:extLst>
                </p:cNvPr>
                <p:cNvCxnSpPr/>
                <p:nvPr/>
              </p:nvCxnSpPr>
              <p:spPr>
                <a:xfrm flipH="1" flipV="1">
                  <a:off x="3497280" y="3817715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49BCC37A-AE22-9856-AC4D-50C936F990A6}"/>
                    </a:ext>
                  </a:extLst>
                </p:cNvPr>
                <p:cNvCxnSpPr/>
                <p:nvPr/>
              </p:nvCxnSpPr>
              <p:spPr>
                <a:xfrm flipH="1" flipV="1">
                  <a:off x="3493602" y="40259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84D3956E-ED83-D48A-2677-C363579D9485}"/>
                    </a:ext>
                  </a:extLst>
                </p:cNvPr>
                <p:cNvCxnSpPr/>
                <p:nvPr/>
              </p:nvCxnSpPr>
              <p:spPr>
                <a:xfrm flipH="1" flipV="1">
                  <a:off x="3490136" y="429203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BEF404B8-3633-44E2-0EB6-C56A1A12D769}"/>
                    </a:ext>
                  </a:extLst>
                </p:cNvPr>
                <p:cNvCxnSpPr/>
                <p:nvPr/>
              </p:nvCxnSpPr>
              <p:spPr>
                <a:xfrm flipH="1" flipV="1">
                  <a:off x="3502762" y="45212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A7CE98F0-4278-7842-18EE-AE2874D9C982}"/>
                    </a:ext>
                  </a:extLst>
                </p:cNvPr>
                <p:cNvCxnSpPr/>
                <p:nvPr/>
              </p:nvCxnSpPr>
              <p:spPr>
                <a:xfrm flipH="1" flipV="1">
                  <a:off x="3497890" y="4766345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DAF0C99C-10CD-EF6B-D0FE-DE5C35397443}"/>
                    </a:ext>
                  </a:extLst>
                </p:cNvPr>
                <p:cNvCxnSpPr/>
                <p:nvPr/>
              </p:nvCxnSpPr>
              <p:spPr>
                <a:xfrm flipH="1" flipV="1">
                  <a:off x="3494872" y="4983669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524FAEA7-E63F-58F6-CC36-3FA79A23CB56}"/>
                    </a:ext>
                  </a:extLst>
                </p:cNvPr>
                <p:cNvCxnSpPr/>
                <p:nvPr/>
              </p:nvCxnSpPr>
              <p:spPr>
                <a:xfrm flipH="1" flipV="1">
                  <a:off x="3490136" y="519373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BCD5E31-7B7F-ED0D-4BE9-C485226E7683}"/>
                  </a:ext>
                </a:extLst>
              </p:cNvPr>
              <p:cNvGrpSpPr/>
              <p:nvPr/>
            </p:nvGrpSpPr>
            <p:grpSpPr>
              <a:xfrm flipH="1">
                <a:off x="9120943" y="2190750"/>
                <a:ext cx="226184" cy="1854200"/>
                <a:chOff x="3490136" y="3619500"/>
                <a:chExt cx="226184" cy="1854200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08E9103-2CEC-2DED-B972-62DE44BF3637}"/>
                    </a:ext>
                  </a:extLst>
                </p:cNvPr>
                <p:cNvCxnSpPr/>
                <p:nvPr/>
              </p:nvCxnSpPr>
              <p:spPr>
                <a:xfrm>
                  <a:off x="3705225" y="3638550"/>
                  <a:ext cx="0" cy="18351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83C0C6AB-7848-9996-E1DF-3CF003A55D6B}"/>
                    </a:ext>
                  </a:extLst>
                </p:cNvPr>
                <p:cNvCxnSpPr/>
                <p:nvPr/>
              </p:nvCxnSpPr>
              <p:spPr>
                <a:xfrm flipH="1" flipV="1">
                  <a:off x="3508375" y="36195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32D154D6-AC5B-FC38-F3B4-7DDD4B4CFC23}"/>
                    </a:ext>
                  </a:extLst>
                </p:cNvPr>
                <p:cNvCxnSpPr/>
                <p:nvPr/>
              </p:nvCxnSpPr>
              <p:spPr>
                <a:xfrm flipH="1" flipV="1">
                  <a:off x="3497280" y="3817715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4CD2CB97-7287-DD3C-5D0F-FB48D04FDA98}"/>
                    </a:ext>
                  </a:extLst>
                </p:cNvPr>
                <p:cNvCxnSpPr/>
                <p:nvPr/>
              </p:nvCxnSpPr>
              <p:spPr>
                <a:xfrm flipH="1" flipV="1">
                  <a:off x="3493602" y="40259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6FFFD7E-6C5C-0D1D-640E-0C656E261C04}"/>
                    </a:ext>
                  </a:extLst>
                </p:cNvPr>
                <p:cNvCxnSpPr/>
                <p:nvPr/>
              </p:nvCxnSpPr>
              <p:spPr>
                <a:xfrm flipH="1" flipV="1">
                  <a:off x="3490136" y="429203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AA55DE6E-8EF8-C438-0224-525BC226E321}"/>
                    </a:ext>
                  </a:extLst>
                </p:cNvPr>
                <p:cNvCxnSpPr/>
                <p:nvPr/>
              </p:nvCxnSpPr>
              <p:spPr>
                <a:xfrm flipH="1" flipV="1">
                  <a:off x="3502762" y="45212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616AF74-9244-82A4-01E5-56FE3DC6A927}"/>
                    </a:ext>
                  </a:extLst>
                </p:cNvPr>
                <p:cNvCxnSpPr/>
                <p:nvPr/>
              </p:nvCxnSpPr>
              <p:spPr>
                <a:xfrm flipH="1" flipV="1">
                  <a:off x="3497890" y="4766345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6ADFDFE2-7EE8-2457-6C04-D33F0EB678E7}"/>
                    </a:ext>
                  </a:extLst>
                </p:cNvPr>
                <p:cNvCxnSpPr/>
                <p:nvPr/>
              </p:nvCxnSpPr>
              <p:spPr>
                <a:xfrm flipH="1" flipV="1">
                  <a:off x="3494872" y="4983669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9D9A3A2-BB8A-9EDB-AC4D-66A5127450AA}"/>
                    </a:ext>
                  </a:extLst>
                </p:cNvPr>
                <p:cNvCxnSpPr/>
                <p:nvPr/>
              </p:nvCxnSpPr>
              <p:spPr>
                <a:xfrm flipH="1" flipV="1">
                  <a:off x="3490136" y="519373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A8AD42D-08D2-4460-16BE-F3838018368B}"/>
                      </a:ext>
                    </a:extLst>
                  </p:cNvPr>
                  <p:cNvSpPr txBox="1"/>
                  <p:nvPr/>
                </p:nvSpPr>
                <p:spPr>
                  <a:xfrm>
                    <a:off x="8347446" y="3643399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146A100D-7C16-452C-05B5-B4980A4321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7446" y="3643399"/>
                    <a:ext cx="40005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10C6070D-C751-9146-0EB1-C90DC00923B3}"/>
                      </a:ext>
                    </a:extLst>
                  </p:cNvPr>
                  <p:cNvSpPr txBox="1"/>
                  <p:nvPr/>
                </p:nvSpPr>
                <p:spPr>
                  <a:xfrm>
                    <a:off x="4104535" y="2240935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E526D36-6E89-8209-E7DE-65D7E24AF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04535" y="2240935"/>
                    <a:ext cx="40005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C6A46CDC-ECE2-130C-5917-81C2FC53A88A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540" y="3489337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C6A46CDC-ECE2-130C-5917-81C2FC53A8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540" y="3489337"/>
                    <a:ext cx="400050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5500224-2E57-8509-79DB-02D0D74056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44446" y="3084214"/>
                <a:ext cx="540098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4688FC32-F7C8-8DAB-CE4C-9371E020244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4446" y="2667685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en-US" b="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4688FC32-F7C8-8DAB-CE4C-9371E02024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4446" y="2667685"/>
                    <a:ext cx="400050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D37A9C-50C2-C115-B2A1-DA11336B45A1}"/>
                </a:ext>
              </a:extLst>
            </p:cNvPr>
            <p:cNvGrpSpPr/>
            <p:nvPr/>
          </p:nvGrpSpPr>
          <p:grpSpPr>
            <a:xfrm>
              <a:off x="4711940" y="3576137"/>
              <a:ext cx="1363889" cy="195263"/>
              <a:chOff x="5681929" y="2939349"/>
              <a:chExt cx="1363889" cy="195263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B4166274-C5B8-2662-7486-86FA529891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80302" y="3035930"/>
                <a:ext cx="665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DCE973C-E590-2875-FB70-0AFA263A52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1929" y="3041743"/>
                <a:ext cx="51956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41B2F3-9273-803D-EFB3-393DBEC3F350}"/>
                  </a:ext>
                </a:extLst>
              </p:cNvPr>
              <p:cNvCxnSpPr/>
              <p:nvPr/>
            </p:nvCxnSpPr>
            <p:spPr>
              <a:xfrm flipH="1">
                <a:off x="6380302" y="2946493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56E023F-47A6-CD4F-76D5-0C7413EB93C8}"/>
                  </a:ext>
                </a:extLst>
              </p:cNvPr>
              <p:cNvCxnSpPr/>
              <p:nvPr/>
            </p:nvCxnSpPr>
            <p:spPr>
              <a:xfrm flipH="1">
                <a:off x="6201493" y="2939349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7499BCA-7792-40B2-F820-FC8272A1A957}"/>
                  </a:ext>
                </a:extLst>
              </p:cNvPr>
              <p:cNvCxnSpPr/>
              <p:nvPr/>
            </p:nvCxnSpPr>
            <p:spPr>
              <a:xfrm flipH="1">
                <a:off x="6201493" y="2946493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46C5710-7EBB-26BF-D9F1-A1922AA39EE4}"/>
                  </a:ext>
                </a:extLst>
              </p:cNvPr>
              <p:cNvCxnSpPr/>
              <p:nvPr/>
            </p:nvCxnSpPr>
            <p:spPr>
              <a:xfrm>
                <a:off x="6201493" y="3134612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4BFC8BB-8934-8EB7-8B18-FAD7C61F79E3}"/>
              </a:ext>
            </a:extLst>
          </p:cNvPr>
          <p:cNvSpPr txBox="1"/>
          <p:nvPr/>
        </p:nvSpPr>
        <p:spPr>
          <a:xfrm>
            <a:off x="268856" y="5993747"/>
            <a:ext cx="11654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**I can justify saying </a:t>
            </a:r>
          </a:p>
          <a:p>
            <a:r>
              <a:rPr lang="en-US" b="1" dirty="0">
                <a:solidFill>
                  <a:schemeClr val="tx2"/>
                </a:solidFill>
              </a:rPr>
              <a:t>if I increase the pressure in the piston I put some Force but also increase the stiffness of the equivalent mechanical model</a:t>
            </a:r>
          </a:p>
        </p:txBody>
      </p:sp>
    </p:spTree>
    <p:extLst>
      <p:ext uri="{BB962C8B-B14F-4D97-AF65-F5344CB8AC3E}">
        <p14:creationId xmlns:p14="http://schemas.microsoft.com/office/powerpoint/2010/main" val="3115885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9EF4-77C3-EAA8-4E27-316C8A19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25D08-55EE-AEA4-981C-E294541A6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>
                <a:solidFill>
                  <a:srgbClr val="FF0000"/>
                </a:solidFill>
              </a:rPr>
              <a:t>Same cost function for </a:t>
            </a:r>
            <a:r>
              <a:rPr lang="en-US" strike="sngStrike" dirty="0" err="1">
                <a:solidFill>
                  <a:srgbClr val="FF0000"/>
                </a:solidFill>
              </a:rPr>
              <a:t>LQr</a:t>
            </a:r>
            <a:r>
              <a:rPr lang="en-US" strike="sngStrike" dirty="0">
                <a:solidFill>
                  <a:srgbClr val="FF0000"/>
                </a:solidFill>
              </a:rPr>
              <a:t> and </a:t>
            </a:r>
            <a:r>
              <a:rPr lang="en-US" strike="sngStrike" dirty="0" err="1">
                <a:solidFill>
                  <a:srgbClr val="FF0000"/>
                </a:solidFill>
              </a:rPr>
              <a:t>ajdj</a:t>
            </a:r>
            <a:endParaRPr lang="en-US" strike="sngStrike" dirty="0">
              <a:solidFill>
                <a:srgbClr val="FF0000"/>
              </a:solidFill>
            </a:endParaRPr>
          </a:p>
          <a:p>
            <a:r>
              <a:rPr lang="en-US" dirty="0"/>
              <a:t>Prima </a:t>
            </a:r>
            <a:r>
              <a:rPr lang="en-US" dirty="0" err="1"/>
              <a:t>parte</a:t>
            </a:r>
            <a:r>
              <a:rPr lang="en-US" dirty="0"/>
              <a:t> LQR vs. adj </a:t>
            </a:r>
            <a:r>
              <a:rPr lang="en-US" dirty="0" err="1"/>
              <a:t>stessa</a:t>
            </a:r>
            <a:r>
              <a:rPr lang="en-US" dirty="0"/>
              <a:t> cost function, </a:t>
            </a:r>
            <a:r>
              <a:rPr lang="en-US" dirty="0" err="1"/>
              <a:t>utilizzare</a:t>
            </a:r>
            <a:r>
              <a:rPr lang="en-US" dirty="0"/>
              <a:t> 2 </a:t>
            </a:r>
            <a:r>
              <a:rPr lang="en-US" dirty="0" err="1"/>
              <a:t>K_i</a:t>
            </a:r>
            <a:r>
              <a:rPr lang="en-US" dirty="0"/>
              <a:t>, x1 and x2 o </a:t>
            </a:r>
            <a:r>
              <a:rPr lang="en-US" dirty="0" err="1"/>
              <a:t>togliere</a:t>
            </a:r>
            <a:r>
              <a:rPr lang="en-US" dirty="0"/>
              <a:t> solo x2_Dot</a:t>
            </a:r>
          </a:p>
          <a:p>
            <a:r>
              <a:rPr lang="en-US" dirty="0" err="1"/>
              <a:t>Lqr</a:t>
            </a:r>
            <a:r>
              <a:rPr lang="en-US" dirty="0"/>
              <a:t> non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pìu</a:t>
            </a:r>
            <a:r>
              <a:rPr lang="en-US" dirty="0"/>
              <a:t> </a:t>
            </a:r>
            <a:r>
              <a:rPr lang="en-US" dirty="0" err="1"/>
              <a:t>legge</a:t>
            </a:r>
            <a:r>
              <a:rPr lang="en-US" dirty="0"/>
              <a:t> di </a:t>
            </a:r>
            <a:r>
              <a:rPr lang="en-US" dirty="0" err="1"/>
              <a:t>controllo</a:t>
            </a:r>
            <a:endParaRPr lang="en-US" dirty="0"/>
          </a:p>
          <a:p>
            <a:pPr lvl="1"/>
            <a:r>
              <a:rPr lang="en-US" dirty="0"/>
              <a:t>O Sistema non </a:t>
            </a:r>
            <a:r>
              <a:rPr lang="en-US" dirty="0" err="1"/>
              <a:t>lineare</a:t>
            </a:r>
            <a:r>
              <a:rPr lang="en-US" dirty="0"/>
              <a:t>, o cost function non è la </a:t>
            </a:r>
            <a:r>
              <a:rPr lang="en-US" dirty="0" err="1"/>
              <a:t>quadratica</a:t>
            </a:r>
            <a:r>
              <a:rPr lang="en-US" dirty="0"/>
              <a:t> o </a:t>
            </a:r>
            <a:r>
              <a:rPr lang="en-US" dirty="0" err="1"/>
              <a:t>legge</a:t>
            </a:r>
            <a:r>
              <a:rPr lang="en-US" dirty="0"/>
              <a:t> di </a:t>
            </a:r>
            <a:r>
              <a:rPr lang="en-US" dirty="0" err="1"/>
              <a:t>attuazione</a:t>
            </a:r>
            <a:r>
              <a:rPr lang="en-US" dirty="0"/>
              <a:t> non </a:t>
            </a:r>
            <a:r>
              <a:rPr lang="en-US" dirty="0" err="1"/>
              <a:t>lineare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8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677f82a-0032-424b-99e5-5fe06fa53796}" enabled="0" method="" siteId="{1677f82a-0032-424b-99e5-5fe06fa5379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780</Words>
  <Application>Microsoft Office PowerPoint</Application>
  <PresentationFormat>Widescreen</PresentationFormat>
  <Paragraphs>119</Paragraphs>
  <Slides>23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Wingdings</vt:lpstr>
      <vt:lpstr>Office Theme</vt:lpstr>
      <vt:lpstr>MCK active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So,</vt:lpstr>
      <vt:lpstr>To do</vt:lpstr>
      <vt:lpstr>PowerPoint Presentation</vt:lpstr>
      <vt:lpstr>Non-isothermal sloshing?</vt:lpstr>
      <vt:lpstr>Non-isothermal sloshing?</vt:lpstr>
      <vt:lpstr>Other case: Run004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Tommaso De Maria</dc:creator>
  <cp:lastModifiedBy>Tommaso De Maria</cp:lastModifiedBy>
  <cp:revision>1</cp:revision>
  <dcterms:created xsi:type="dcterms:W3CDTF">2026-01-15T15:49:41Z</dcterms:created>
  <dcterms:modified xsi:type="dcterms:W3CDTF">2026-01-26T14:15:20Z</dcterms:modified>
</cp:coreProperties>
</file>